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Canva Sans" panose="020B0503030501040103" pitchFamily="34" charset="0"/>
      <p:regular r:id="rId46"/>
    </p:embeddedFont>
    <p:embeddedFont>
      <p:font typeface="Canva Sans Bold" panose="020B0803030501040103" pitchFamily="34" charset="0"/>
      <p:regular r:id="rId47"/>
      <p:bold r:id="rId48"/>
    </p:embeddedFont>
    <p:embeddedFont>
      <p:font typeface="Public Sans" pitchFamily="2" charset="77"/>
      <p:regular r:id="rId49"/>
    </p:embeddedFont>
    <p:embeddedFont>
      <p:font typeface="Public Sans Bold" pitchFamily="2" charset="77"/>
      <p:regular r:id="rId50"/>
    </p:embeddedFont>
    <p:embeddedFont>
      <p:font typeface="Public Sans Bold Italics" pitchFamily="2" charset="77"/>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48" autoAdjust="0"/>
  </p:normalViewPr>
  <p:slideViewPr>
    <p:cSldViewPr>
      <p:cViewPr varScale="1">
        <p:scale>
          <a:sx n="60" d="100"/>
          <a:sy n="60" d="100"/>
        </p:scale>
        <p:origin x="200" y="7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eg"/><Relationship Id="rId7" Type="http://schemas.openxmlformats.org/officeDocument/2006/relationships/image" Target="../media/image29.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5.jpe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svg"/><Relationship Id="rId21" Type="http://schemas.openxmlformats.org/officeDocument/2006/relationships/image" Target="../media/image60.svg"/><Relationship Id="rId34" Type="http://schemas.openxmlformats.org/officeDocument/2006/relationships/image" Target="../media/image73.png"/><Relationship Id="rId42" Type="http://schemas.openxmlformats.org/officeDocument/2006/relationships/image" Target="../media/image81.png"/><Relationship Id="rId47" Type="http://schemas.openxmlformats.org/officeDocument/2006/relationships/image" Target="../media/image86.svg"/><Relationship Id="rId50" Type="http://schemas.openxmlformats.org/officeDocument/2006/relationships/image" Target="../media/image89.png"/><Relationship Id="rId55" Type="http://schemas.openxmlformats.org/officeDocument/2006/relationships/image" Target="../media/image94.svg"/><Relationship Id="rId7" Type="http://schemas.openxmlformats.org/officeDocument/2006/relationships/image" Target="../media/image46.svg"/><Relationship Id="rId2" Type="http://schemas.openxmlformats.org/officeDocument/2006/relationships/image" Target="../media/image41.png"/><Relationship Id="rId16" Type="http://schemas.openxmlformats.org/officeDocument/2006/relationships/image" Target="../media/image55.png"/><Relationship Id="rId29" Type="http://schemas.openxmlformats.org/officeDocument/2006/relationships/image" Target="../media/image68.svg"/><Relationship Id="rId11" Type="http://schemas.openxmlformats.org/officeDocument/2006/relationships/image" Target="../media/image50.sv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svg"/><Relationship Id="rId40" Type="http://schemas.openxmlformats.org/officeDocument/2006/relationships/image" Target="../media/image79.png"/><Relationship Id="rId45" Type="http://schemas.openxmlformats.org/officeDocument/2006/relationships/image" Target="../media/image84.svg"/><Relationship Id="rId53" Type="http://schemas.openxmlformats.org/officeDocument/2006/relationships/image" Target="../media/image92.svg"/><Relationship Id="rId58" Type="http://schemas.openxmlformats.org/officeDocument/2006/relationships/image" Target="../media/image97.png"/><Relationship Id="rId5" Type="http://schemas.openxmlformats.org/officeDocument/2006/relationships/image" Target="../media/image44.svg"/><Relationship Id="rId61" Type="http://schemas.openxmlformats.org/officeDocument/2006/relationships/image" Target="../media/image100.svg"/><Relationship Id="rId19" Type="http://schemas.openxmlformats.org/officeDocument/2006/relationships/image" Target="../media/image58.sv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image" Target="../media/image74.svg"/><Relationship Id="rId43" Type="http://schemas.openxmlformats.org/officeDocument/2006/relationships/image" Target="../media/image82.svg"/><Relationship Id="rId48" Type="http://schemas.openxmlformats.org/officeDocument/2006/relationships/image" Target="../media/image87.png"/><Relationship Id="rId56" Type="http://schemas.openxmlformats.org/officeDocument/2006/relationships/image" Target="../media/image95.png"/><Relationship Id="rId8" Type="http://schemas.openxmlformats.org/officeDocument/2006/relationships/image" Target="../media/image47.png"/><Relationship Id="rId51" Type="http://schemas.openxmlformats.org/officeDocument/2006/relationships/image" Target="../media/image90.svg"/><Relationship Id="rId3" Type="http://schemas.openxmlformats.org/officeDocument/2006/relationships/image" Target="../media/image42.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7.png"/><Relationship Id="rId46" Type="http://schemas.openxmlformats.org/officeDocument/2006/relationships/image" Target="../media/image85.png"/><Relationship Id="rId59" Type="http://schemas.openxmlformats.org/officeDocument/2006/relationships/image" Target="../media/image98.svg"/><Relationship Id="rId20" Type="http://schemas.openxmlformats.org/officeDocument/2006/relationships/image" Target="../media/image59.png"/><Relationship Id="rId41" Type="http://schemas.openxmlformats.org/officeDocument/2006/relationships/image" Target="../media/image80.svg"/><Relationship Id="rId54"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45.png"/><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png"/><Relationship Id="rId36" Type="http://schemas.openxmlformats.org/officeDocument/2006/relationships/image" Target="../media/image75.png"/><Relationship Id="rId49" Type="http://schemas.openxmlformats.org/officeDocument/2006/relationships/image" Target="../media/image88.svg"/><Relationship Id="rId57" Type="http://schemas.openxmlformats.org/officeDocument/2006/relationships/image" Target="../media/image96.svg"/><Relationship Id="rId10" Type="http://schemas.openxmlformats.org/officeDocument/2006/relationships/image" Target="../media/image49.png"/><Relationship Id="rId31" Type="http://schemas.openxmlformats.org/officeDocument/2006/relationships/image" Target="../media/image70.svg"/><Relationship Id="rId44" Type="http://schemas.openxmlformats.org/officeDocument/2006/relationships/image" Target="../media/image83.png"/><Relationship Id="rId52" Type="http://schemas.openxmlformats.org/officeDocument/2006/relationships/image" Target="../media/image91.png"/><Relationship Id="rId60" Type="http://schemas.openxmlformats.org/officeDocument/2006/relationships/image" Target="../media/image99.png"/><Relationship Id="rId4" Type="http://schemas.openxmlformats.org/officeDocument/2006/relationships/image" Target="../media/image43.png"/><Relationship Id="rId9" Type="http://schemas.openxmlformats.org/officeDocument/2006/relationships/image" Target="../media/image48.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dirty="0">
                <a:solidFill>
                  <a:srgbClr val="000000"/>
                </a:solidFill>
                <a:latin typeface="Public Sans Bold"/>
              </a:rPr>
              <a:t>UK Food Trends</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dirty="0">
                <a:solidFill>
                  <a:srgbClr val="9B9B9B"/>
                </a:solidFill>
                <a:latin typeface="Public Sans"/>
              </a:rPr>
              <a:t>Abraham, Helen, Kassem &amp; Rahmi</a:t>
            </a:r>
          </a:p>
        </p:txBody>
      </p:sp>
      <p:sp>
        <p:nvSpPr>
          <p:cNvPr id="5" name="TextBox 5"/>
          <p:cNvSpPr txBox="1"/>
          <p:nvPr/>
        </p:nvSpPr>
        <p:spPr>
          <a:xfrm>
            <a:off x="1028700" y="6193487"/>
            <a:ext cx="13080216" cy="720733"/>
          </a:xfrm>
          <a:prstGeom prst="rect">
            <a:avLst/>
          </a:prstGeom>
        </p:spPr>
        <p:txBody>
          <a:bodyPr lIns="0" tIns="0" rIns="0" bIns="0" rtlCol="0" anchor="t">
            <a:spAutoFit/>
          </a:bodyPr>
          <a:lstStyle/>
          <a:p>
            <a:pPr>
              <a:lnSpc>
                <a:spcPts val="5500"/>
              </a:lnSpc>
            </a:pPr>
            <a:r>
              <a:rPr lang="en-US" sz="5000" dirty="0">
                <a:solidFill>
                  <a:srgbClr val="000000"/>
                </a:solidFill>
                <a:latin typeface="Public Sans Bold"/>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028700"/>
            <a:ext cx="6172200"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
        <p:nvSpPr>
          <p:cNvPr id="4" name="TextBox 4"/>
          <p:cNvSpPr txBox="1"/>
          <p:nvPr/>
        </p:nvSpPr>
        <p:spPr>
          <a:xfrm>
            <a:off x="6808699" y="857250"/>
            <a:ext cx="11479301" cy="4763760"/>
          </a:xfrm>
          <a:prstGeom prst="rect">
            <a:avLst/>
          </a:prstGeom>
        </p:spPr>
        <p:txBody>
          <a:bodyPr lIns="0" tIns="0" rIns="0" bIns="0" rtlCol="0" anchor="t">
            <a:spAutoFit/>
          </a:bodyPr>
          <a:lstStyle/>
          <a:p>
            <a:pPr algn="ctr">
              <a:lnSpc>
                <a:spcPts val="9380"/>
              </a:lnSpc>
            </a:pPr>
            <a:r>
              <a:rPr lang="en-US" sz="6700" dirty="0">
                <a:solidFill>
                  <a:srgbClr val="000000"/>
                </a:solidFill>
                <a:latin typeface="Canva Sans Bold"/>
              </a:rPr>
              <a:t>What is/are the most popular food &amp; drink by consumption for all age Groups?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568" y="235865"/>
            <a:ext cx="10051135" cy="10051135"/>
          </a:xfrm>
          <a:prstGeom prst="rect">
            <a:avLst/>
          </a:prstGeom>
        </p:spPr>
      </p:pic>
      <p:pic>
        <p:nvPicPr>
          <p:cNvPr id="3" name="Picture 3"/>
          <p:cNvPicPr>
            <a:picLocks noChangeAspect="1"/>
          </p:cNvPicPr>
          <p:nvPr/>
        </p:nvPicPr>
        <p:blipFill>
          <a:blip r:embed="rId3"/>
          <a:srcRect/>
          <a:stretch>
            <a:fillRect/>
          </a:stretch>
        </p:blipFill>
        <p:spPr>
          <a:xfrm rot="-5400000">
            <a:off x="8117778" y="6901078"/>
            <a:ext cx="1117885" cy="676321"/>
          </a:xfrm>
          <a:prstGeom prst="rect">
            <a:avLst/>
          </a:prstGeom>
        </p:spPr>
      </p:pic>
      <p:pic>
        <p:nvPicPr>
          <p:cNvPr id="4" name="Picture 4"/>
          <p:cNvPicPr>
            <a:picLocks noChangeAspect="1"/>
          </p:cNvPicPr>
          <p:nvPr/>
        </p:nvPicPr>
        <p:blipFill>
          <a:blip r:embed="rId3"/>
          <a:srcRect/>
          <a:stretch>
            <a:fillRect/>
          </a:stretch>
        </p:blipFill>
        <p:spPr>
          <a:xfrm rot="-4985774">
            <a:off x="5346551" y="6308535"/>
            <a:ext cx="1228961" cy="743521"/>
          </a:xfrm>
          <a:prstGeom prst="rect">
            <a:avLst/>
          </a:prstGeom>
        </p:spPr>
      </p:pic>
      <p:sp>
        <p:nvSpPr>
          <p:cNvPr id="5" name="TextBox 5"/>
          <p:cNvSpPr txBox="1"/>
          <p:nvPr/>
        </p:nvSpPr>
        <p:spPr>
          <a:xfrm>
            <a:off x="12305177" y="242387"/>
            <a:ext cx="3355702" cy="934720"/>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a:rPr>
              <a:t>Key Points</a:t>
            </a:r>
          </a:p>
        </p:txBody>
      </p:sp>
      <p:sp>
        <p:nvSpPr>
          <p:cNvPr id="6" name="TextBox 6"/>
          <p:cNvSpPr txBox="1"/>
          <p:nvPr/>
        </p:nvSpPr>
        <p:spPr>
          <a:xfrm>
            <a:off x="10524764" y="1591713"/>
            <a:ext cx="7230312" cy="660019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most popular food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most popular drink by total average consumption per person</a:t>
            </a:r>
          </a:p>
          <a:p>
            <a:pPr>
              <a:lnSpc>
                <a:spcPts val="4759"/>
              </a:lnSpc>
            </a:pPr>
            <a:endParaRPr lang="en-US" sz="3399" dirty="0">
              <a:solidFill>
                <a:srgbClr val="000000"/>
              </a:solidFill>
              <a:latin typeface="Canva Sans"/>
            </a:endParaRPr>
          </a:p>
          <a:p>
            <a:pPr marL="734059" lvl="1" indent="-367030">
              <a:lnSpc>
                <a:spcPts val="4759"/>
              </a:lnSpc>
              <a:buFont typeface="Arial"/>
              <a:buChar char="•"/>
            </a:pPr>
            <a:r>
              <a:rPr lang="en-US" sz="3399" dirty="0">
                <a:solidFill>
                  <a:srgbClr val="000000"/>
                </a:solidFill>
                <a:latin typeface="Canva Sans"/>
              </a:rPr>
              <a:t>We will go deep dive further detail throughout the presentations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602" y="578801"/>
            <a:ext cx="9129398" cy="9129398"/>
          </a:xfrm>
          <a:prstGeom prst="rect">
            <a:avLst/>
          </a:prstGeom>
        </p:spPr>
      </p:pic>
      <p:sp>
        <p:nvSpPr>
          <p:cNvPr id="3" name="TextBox 3"/>
          <p:cNvSpPr txBox="1"/>
          <p:nvPr/>
        </p:nvSpPr>
        <p:spPr>
          <a:xfrm>
            <a:off x="11697380" y="502601"/>
            <a:ext cx="4861152" cy="1066800"/>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MOST POPULAR FOOD?</a:t>
            </a:r>
          </a:p>
          <a:p>
            <a:pPr marL="0" lvl="0" indent="0" algn="l">
              <a:lnSpc>
                <a:spcPts val="4200"/>
              </a:lnSpc>
              <a:spcBef>
                <a:spcPct val="0"/>
              </a:spcBef>
            </a:pPr>
            <a:endParaRPr lang="en-US" sz="3000" dirty="0">
              <a:solidFill>
                <a:srgbClr val="000000"/>
              </a:solidFill>
              <a:latin typeface="Public Sans Bold"/>
            </a:endParaRPr>
          </a:p>
        </p:txBody>
      </p:sp>
      <p:sp>
        <p:nvSpPr>
          <p:cNvPr id="4" name="TextBox 4"/>
          <p:cNvSpPr txBox="1"/>
          <p:nvPr/>
        </p:nvSpPr>
        <p:spPr>
          <a:xfrm>
            <a:off x="11697380" y="1126640"/>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Bread, Fruit, Non Carcasses Meat &amp; Other Food &amp; Drink Category </a:t>
            </a:r>
          </a:p>
        </p:txBody>
      </p:sp>
      <p:sp>
        <p:nvSpPr>
          <p:cNvPr id="5" name="TextBox 5"/>
          <p:cNvSpPr txBox="1"/>
          <p:nvPr/>
        </p:nvSpPr>
        <p:spPr>
          <a:xfrm>
            <a:off x="9940018" y="6264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219835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ARE OTHER FOOD?</a:t>
            </a:r>
          </a:p>
        </p:txBody>
      </p:sp>
      <p:sp>
        <p:nvSpPr>
          <p:cNvPr id="7" name="TextBox 7"/>
          <p:cNvSpPr txBox="1"/>
          <p:nvPr/>
        </p:nvSpPr>
        <p:spPr>
          <a:xfrm>
            <a:off x="11697380" y="2822389"/>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Mineral Water, Baby Food, Soups, Sauces, Salt &amp; Ice Cream.</a:t>
            </a:r>
          </a:p>
        </p:txBody>
      </p:sp>
      <p:sp>
        <p:nvSpPr>
          <p:cNvPr id="8" name="TextBox 8"/>
          <p:cNvSpPr txBox="1"/>
          <p:nvPr/>
        </p:nvSpPr>
        <p:spPr>
          <a:xfrm>
            <a:off x="9940018" y="23221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pic>
        <p:nvPicPr>
          <p:cNvPr id="9" name="Picture 9"/>
          <p:cNvPicPr>
            <a:picLocks noChangeAspect="1"/>
          </p:cNvPicPr>
          <p:nvPr/>
        </p:nvPicPr>
        <p:blipFill>
          <a:blip r:embed="rId3"/>
          <a:srcRect/>
          <a:stretch>
            <a:fillRect/>
          </a:stretch>
        </p:blipFill>
        <p:spPr>
          <a:xfrm rot="-5400000">
            <a:off x="5076821" y="7718340"/>
            <a:ext cx="870294" cy="526528"/>
          </a:xfrm>
          <a:prstGeom prst="rect">
            <a:avLst/>
          </a:prstGeom>
        </p:spPr>
      </p:pic>
      <p:pic>
        <p:nvPicPr>
          <p:cNvPr id="10" name="Picture 10"/>
          <p:cNvPicPr>
            <a:picLocks noChangeAspect="1"/>
          </p:cNvPicPr>
          <p:nvPr/>
        </p:nvPicPr>
        <p:blipFill>
          <a:blip r:embed="rId3"/>
          <a:srcRect/>
          <a:stretch>
            <a:fillRect/>
          </a:stretch>
        </p:blipFill>
        <p:spPr>
          <a:xfrm rot="-5400000">
            <a:off x="1382866" y="7680120"/>
            <a:ext cx="676773" cy="409448"/>
          </a:xfrm>
          <a:prstGeom prst="rect">
            <a:avLst/>
          </a:prstGeom>
        </p:spPr>
      </p:pic>
      <p:pic>
        <p:nvPicPr>
          <p:cNvPr id="11" name="Picture 11"/>
          <p:cNvPicPr>
            <a:picLocks noChangeAspect="1"/>
          </p:cNvPicPr>
          <p:nvPr/>
        </p:nvPicPr>
        <p:blipFill>
          <a:blip r:embed="rId3"/>
          <a:srcRect/>
          <a:stretch>
            <a:fillRect/>
          </a:stretch>
        </p:blipFill>
        <p:spPr>
          <a:xfrm rot="-5400000">
            <a:off x="5903191" y="8646381"/>
            <a:ext cx="1037839" cy="627893"/>
          </a:xfrm>
          <a:prstGeom prst="rect">
            <a:avLst/>
          </a:prstGeom>
        </p:spPr>
      </p:pic>
      <p:pic>
        <p:nvPicPr>
          <p:cNvPr id="12" name="Picture 12"/>
          <p:cNvPicPr>
            <a:picLocks noChangeAspect="1"/>
          </p:cNvPicPr>
          <p:nvPr/>
        </p:nvPicPr>
        <p:blipFill>
          <a:blip r:embed="rId3"/>
          <a:srcRect/>
          <a:stretch>
            <a:fillRect/>
          </a:stretch>
        </p:blipFill>
        <p:spPr>
          <a:xfrm rot="-5400000">
            <a:off x="6864458" y="7909284"/>
            <a:ext cx="1037839" cy="627893"/>
          </a:xfrm>
          <a:prstGeom prst="rect">
            <a:avLst/>
          </a:prstGeom>
        </p:spPr>
      </p:pic>
      <p:sp>
        <p:nvSpPr>
          <p:cNvPr id="13" name="TextBox 13"/>
          <p:cNvSpPr txBox="1"/>
          <p:nvPr/>
        </p:nvSpPr>
        <p:spPr>
          <a:xfrm>
            <a:off x="11697380" y="3894904"/>
            <a:ext cx="6590620"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IS NON CARCASSED MEAT?</a:t>
            </a:r>
          </a:p>
        </p:txBody>
      </p:sp>
      <p:sp>
        <p:nvSpPr>
          <p:cNvPr id="14" name="TextBox 14"/>
          <p:cNvSpPr txBox="1"/>
          <p:nvPr/>
        </p:nvSpPr>
        <p:spPr>
          <a:xfrm>
            <a:off x="11697380" y="4518943"/>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Liver, Bacon, Ham, poultry not in cans, Sausages</a:t>
            </a:r>
          </a:p>
        </p:txBody>
      </p:sp>
      <p:sp>
        <p:nvSpPr>
          <p:cNvPr id="15" name="TextBox 15"/>
          <p:cNvSpPr txBox="1"/>
          <p:nvPr/>
        </p:nvSpPr>
        <p:spPr>
          <a:xfrm>
            <a:off x="9940018" y="401872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6" name="TextBox 16"/>
          <p:cNvSpPr txBox="1"/>
          <p:nvPr/>
        </p:nvSpPr>
        <p:spPr>
          <a:xfrm>
            <a:off x="11697380" y="559145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FRESH FRUIT</a:t>
            </a:r>
          </a:p>
        </p:txBody>
      </p:sp>
      <p:sp>
        <p:nvSpPr>
          <p:cNvPr id="17" name="TextBox 17"/>
          <p:cNvSpPr txBox="1"/>
          <p:nvPr/>
        </p:nvSpPr>
        <p:spPr>
          <a:xfrm>
            <a:off x="11697380" y="6215496"/>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Oranges, Apples, Pears, Grapes &amp; Bananas.</a:t>
            </a:r>
          </a:p>
        </p:txBody>
      </p:sp>
      <p:sp>
        <p:nvSpPr>
          <p:cNvPr id="18" name="TextBox 18"/>
          <p:cNvSpPr txBox="1"/>
          <p:nvPr/>
        </p:nvSpPr>
        <p:spPr>
          <a:xfrm>
            <a:off x="9940018" y="571528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9" name="TextBox 19"/>
          <p:cNvSpPr txBox="1"/>
          <p:nvPr/>
        </p:nvSpPr>
        <p:spPr>
          <a:xfrm>
            <a:off x="11697380" y="728801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SPECIAL MENTION</a:t>
            </a:r>
          </a:p>
        </p:txBody>
      </p:sp>
      <p:sp>
        <p:nvSpPr>
          <p:cNvPr id="20" name="TextBox 20"/>
          <p:cNvSpPr txBox="1"/>
          <p:nvPr/>
        </p:nvSpPr>
        <p:spPr>
          <a:xfrm>
            <a:off x="11697380" y="7912050"/>
            <a:ext cx="4861152" cy="16725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Beverages, unit of measure &amp; Contents (Tea, Coffee, Instant Coffee Malt Drinks, Cocoa Drinks &amp; Takeaway Drinks.</a:t>
            </a:r>
          </a:p>
        </p:txBody>
      </p:sp>
      <p:sp>
        <p:nvSpPr>
          <p:cNvPr id="21" name="TextBox 21"/>
          <p:cNvSpPr txBox="1"/>
          <p:nvPr/>
        </p:nvSpPr>
        <p:spPr>
          <a:xfrm>
            <a:off x="9940018" y="741183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358" y="502395"/>
            <a:ext cx="9282210" cy="9282210"/>
          </a:xfrm>
          <a:prstGeom prst="rect">
            <a:avLst/>
          </a:prstGeom>
        </p:spPr>
      </p:pic>
      <p:pic>
        <p:nvPicPr>
          <p:cNvPr id="3" name="Picture 3"/>
          <p:cNvPicPr>
            <a:picLocks noChangeAspect="1"/>
          </p:cNvPicPr>
          <p:nvPr/>
        </p:nvPicPr>
        <p:blipFill>
          <a:blip r:embed="rId3"/>
          <a:srcRect/>
          <a:stretch>
            <a:fillRect/>
          </a:stretch>
        </p:blipFill>
        <p:spPr>
          <a:xfrm rot="-5400000">
            <a:off x="5570259" y="7583885"/>
            <a:ext cx="1037839" cy="627893"/>
          </a:xfrm>
          <a:prstGeom prst="rect">
            <a:avLst/>
          </a:prstGeom>
        </p:spPr>
      </p:pic>
      <p:sp>
        <p:nvSpPr>
          <p:cNvPr id="4" name="TextBox 4"/>
          <p:cNvSpPr txBox="1"/>
          <p:nvPr/>
        </p:nvSpPr>
        <p:spPr>
          <a:xfrm>
            <a:off x="16290373" y="9299261"/>
            <a:ext cx="581195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5" name="TextBox 5"/>
          <p:cNvSpPr txBox="1"/>
          <p:nvPr/>
        </p:nvSpPr>
        <p:spPr>
          <a:xfrm>
            <a:off x="11943881" y="1196825"/>
            <a:ext cx="6023226" cy="442684"/>
          </a:xfrm>
          <a:prstGeom prst="rect">
            <a:avLst/>
          </a:prstGeom>
        </p:spPr>
        <p:txBody>
          <a:bodyPr lIns="0" tIns="0" rIns="0" bIns="0" rtlCol="0" anchor="t">
            <a:spAutoFit/>
          </a:bodyPr>
          <a:lstStyle/>
          <a:p>
            <a:pPr marL="0" lvl="0" indent="0" algn="l">
              <a:lnSpc>
                <a:spcPts val="3541"/>
              </a:lnSpc>
              <a:spcBef>
                <a:spcPct val="0"/>
              </a:spcBef>
            </a:pPr>
            <a:r>
              <a:rPr lang="en-US" sz="2529" dirty="0">
                <a:solidFill>
                  <a:srgbClr val="000000"/>
                </a:solidFill>
                <a:latin typeface="Public Sans Bold"/>
              </a:rPr>
              <a:t>WHAT IS THE MOST POPULAR DRINK?</a:t>
            </a:r>
          </a:p>
        </p:txBody>
      </p:sp>
      <p:sp>
        <p:nvSpPr>
          <p:cNvPr id="6" name="TextBox 6"/>
          <p:cNvSpPr txBox="1"/>
          <p:nvPr/>
        </p:nvSpPr>
        <p:spPr>
          <a:xfrm>
            <a:off x="11943881" y="1750687"/>
            <a:ext cx="6023226"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Skimmed milk (semi/ full), yogurts &amp; other dairy deserts, Non-Dairy Milk substitutes</a:t>
            </a:r>
          </a:p>
        </p:txBody>
      </p:sp>
      <p:sp>
        <p:nvSpPr>
          <p:cNvPr id="7" name="TextBox 7"/>
          <p:cNvSpPr txBox="1"/>
          <p:nvPr/>
        </p:nvSpPr>
        <p:spPr>
          <a:xfrm>
            <a:off x="10186518" y="125047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11943881" y="275440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LIQUID WHOLEMILK</a:t>
            </a:r>
          </a:p>
        </p:txBody>
      </p:sp>
      <p:sp>
        <p:nvSpPr>
          <p:cNvPr id="9" name="TextBox 9"/>
          <p:cNvSpPr txBox="1"/>
          <p:nvPr/>
        </p:nvSpPr>
        <p:spPr>
          <a:xfrm>
            <a:off x="11943881" y="3378439"/>
            <a:ext cx="4861152" cy="4152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vs. Skimmed Milk (Part / Whole)</a:t>
            </a:r>
          </a:p>
        </p:txBody>
      </p:sp>
      <p:sp>
        <p:nvSpPr>
          <p:cNvPr id="10" name="TextBox 10"/>
          <p:cNvSpPr txBox="1"/>
          <p:nvPr/>
        </p:nvSpPr>
        <p:spPr>
          <a:xfrm>
            <a:off x="10186518" y="28782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11" name="TextBox 11"/>
          <p:cNvSpPr txBox="1"/>
          <p:nvPr/>
        </p:nvSpPr>
        <p:spPr>
          <a:xfrm>
            <a:off x="11943881" y="43842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SOFT DRINK</a:t>
            </a:r>
          </a:p>
        </p:txBody>
      </p:sp>
      <p:sp>
        <p:nvSpPr>
          <p:cNvPr id="12" name="TextBox 12"/>
          <p:cNvSpPr txBox="1"/>
          <p:nvPr/>
        </p:nvSpPr>
        <p:spPr>
          <a:xfrm>
            <a:off x="11943881" y="5008318"/>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Soft Drink 2 categories - low cal and non low cal. (April 2018) </a:t>
            </a:r>
          </a:p>
        </p:txBody>
      </p:sp>
      <p:sp>
        <p:nvSpPr>
          <p:cNvPr id="13" name="TextBox 13"/>
          <p:cNvSpPr txBox="1"/>
          <p:nvPr/>
        </p:nvSpPr>
        <p:spPr>
          <a:xfrm>
            <a:off x="10186518" y="450810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4" name="TextBox 14"/>
          <p:cNvSpPr txBox="1"/>
          <p:nvPr/>
        </p:nvSpPr>
        <p:spPr>
          <a:xfrm>
            <a:off x="11943881" y="60120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ALCHOHOLIC DRINKS</a:t>
            </a:r>
          </a:p>
        </p:txBody>
      </p:sp>
      <p:sp>
        <p:nvSpPr>
          <p:cNvPr id="15" name="TextBox 15"/>
          <p:cNvSpPr txBox="1"/>
          <p:nvPr/>
        </p:nvSpPr>
        <p:spPr>
          <a:xfrm>
            <a:off x="11943881" y="6636071"/>
            <a:ext cx="48611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Give us hope we are not a nation of alcoholics at the time of this survey data.</a:t>
            </a:r>
          </a:p>
        </p:txBody>
      </p:sp>
      <p:sp>
        <p:nvSpPr>
          <p:cNvPr id="16" name="TextBox 16"/>
          <p:cNvSpPr txBox="1"/>
          <p:nvPr/>
        </p:nvSpPr>
        <p:spPr>
          <a:xfrm>
            <a:off x="10186518" y="6135857"/>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pic>
        <p:nvPicPr>
          <p:cNvPr id="3" name="Picture 3"/>
          <p:cNvPicPr>
            <a:picLocks noChangeAspect="1"/>
          </p:cNvPicPr>
          <p:nvPr/>
        </p:nvPicPr>
        <p:blipFill>
          <a:blip r:embed="rId3"/>
          <a:srcRect/>
          <a:stretch>
            <a:fillRect/>
          </a:stretch>
        </p:blipFill>
        <p:spPr>
          <a:xfrm>
            <a:off x="4907180" y="1028700"/>
            <a:ext cx="12352120" cy="8229600"/>
          </a:xfrm>
          <a:prstGeom prst="rect">
            <a:avLst/>
          </a:prstGeom>
        </p:spPr>
      </p:pic>
      <p:sp>
        <p:nvSpPr>
          <p:cNvPr id="4" name="TextBox 4"/>
          <p:cNvSpPr txBox="1"/>
          <p:nvPr/>
        </p:nvSpPr>
        <p:spPr>
          <a:xfrm>
            <a:off x="768732" y="4357437"/>
            <a:ext cx="3729037"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Phase 2 - Deep Dive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27730" y="1028700"/>
            <a:ext cx="9127896" cy="7783821"/>
          </a:xfrm>
          <a:prstGeom prst="rect">
            <a:avLst/>
          </a:prstGeom>
        </p:spPr>
      </p:pic>
      <p:pic>
        <p:nvPicPr>
          <p:cNvPr id="3" name="Picture 3"/>
          <p:cNvPicPr>
            <a:picLocks noChangeAspect="1"/>
          </p:cNvPicPr>
          <p:nvPr/>
        </p:nvPicPr>
        <p:blipFill>
          <a:blip r:embed="rId3"/>
          <a:srcRect/>
          <a:stretch>
            <a:fillRect/>
          </a:stretch>
        </p:blipFill>
        <p:spPr>
          <a:xfrm>
            <a:off x="10830035" y="1914188"/>
            <a:ext cx="1363446" cy="613551"/>
          </a:xfrm>
          <a:prstGeom prst="rect">
            <a:avLst/>
          </a:prstGeom>
        </p:spPr>
      </p:pic>
      <p:sp>
        <p:nvSpPr>
          <p:cNvPr id="4" name="TextBox 4"/>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What does the data tell us.....</a:t>
            </a:r>
          </a:p>
        </p:txBody>
      </p:sp>
      <p:sp>
        <p:nvSpPr>
          <p:cNvPr id="5" name="TextBox 5"/>
          <p:cNvSpPr txBox="1"/>
          <p:nvPr/>
        </p:nvSpPr>
        <p:spPr>
          <a:xfrm>
            <a:off x="1520407" y="7221846"/>
            <a:ext cx="5394357" cy="236982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decline in consumption across 4/5 categories starting in 2007 and continuing till 2010.</a:t>
            </a:r>
          </a:p>
          <a:p>
            <a:pPr>
              <a:lnSpc>
                <a:spcPts val="3779"/>
              </a:lnSpc>
            </a:pPr>
            <a:endParaRPr lang="en-US" sz="2700" dirty="0">
              <a:solidFill>
                <a:srgbClr val="9B9B9B"/>
              </a:solidFill>
              <a:latin typeface="Public Sans"/>
            </a:endParaRPr>
          </a:p>
          <a:p>
            <a:pPr marL="0" lvl="0" indent="0" algn="l">
              <a:lnSpc>
                <a:spcPts val="3779"/>
              </a:lnSpc>
              <a:spcBef>
                <a:spcPct val="0"/>
              </a:spcBef>
            </a:pPr>
            <a:r>
              <a:rPr lang="en-US" sz="2700" dirty="0">
                <a:solidFill>
                  <a:srgbClr val="9B9B9B"/>
                </a:solidFill>
                <a:latin typeface="Public Sans"/>
              </a:rPr>
              <a:t>2015 for 50-64</a:t>
            </a:r>
          </a:p>
        </p:txBody>
      </p:sp>
      <p:pic>
        <p:nvPicPr>
          <p:cNvPr id="6" name="Picture 6"/>
          <p:cNvPicPr>
            <a:picLocks noChangeAspect="1"/>
          </p:cNvPicPr>
          <p:nvPr/>
        </p:nvPicPr>
        <p:blipFill>
          <a:blip r:embed="rId3"/>
          <a:srcRect/>
          <a:stretch>
            <a:fillRect/>
          </a:stretch>
        </p:blipFill>
        <p:spPr>
          <a:xfrm>
            <a:off x="10830035" y="3017376"/>
            <a:ext cx="1363446" cy="613551"/>
          </a:xfrm>
          <a:prstGeom prst="rect">
            <a:avLst/>
          </a:prstGeom>
        </p:spPr>
      </p:pic>
      <p:pic>
        <p:nvPicPr>
          <p:cNvPr id="7" name="Picture 7"/>
          <p:cNvPicPr>
            <a:picLocks noChangeAspect="1"/>
          </p:cNvPicPr>
          <p:nvPr/>
        </p:nvPicPr>
        <p:blipFill>
          <a:blip r:embed="rId3"/>
          <a:srcRect/>
          <a:stretch>
            <a:fillRect/>
          </a:stretch>
        </p:blipFill>
        <p:spPr>
          <a:xfrm>
            <a:off x="10830035" y="5247424"/>
            <a:ext cx="1363446" cy="6135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Fresh Fruit</a:t>
            </a:r>
          </a:p>
        </p:txBody>
      </p:sp>
      <p:sp>
        <p:nvSpPr>
          <p:cNvPr id="3" name="TextBox 3"/>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4" name="TextBox 4"/>
          <p:cNvSpPr txBox="1"/>
          <p:nvPr/>
        </p:nvSpPr>
        <p:spPr>
          <a:xfrm>
            <a:off x="12197622" y="7880985"/>
            <a:ext cx="5061678" cy="20916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from 2007 had a steady decline in fruit consumption till 2015, does the economy influence this demographic more than others? or did the recession change habits</a:t>
            </a:r>
          </a:p>
        </p:txBody>
      </p:sp>
      <p:pic>
        <p:nvPicPr>
          <p:cNvPr id="5" name="Picture 5"/>
          <p:cNvPicPr>
            <a:picLocks noChangeAspect="1"/>
          </p:cNvPicPr>
          <p:nvPr/>
        </p:nvPicPr>
        <p:blipFill>
          <a:blip r:embed="rId2"/>
          <a:srcRect b="2406"/>
          <a:stretch>
            <a:fillRect/>
          </a:stretch>
        </p:blipFill>
        <p:spPr>
          <a:xfrm>
            <a:off x="12504624" y="3654308"/>
            <a:ext cx="4099152" cy="2667000"/>
          </a:xfrm>
          <a:prstGeom prst="rect">
            <a:avLst/>
          </a:prstGeom>
        </p:spPr>
      </p:pic>
      <p:sp>
        <p:nvSpPr>
          <p:cNvPr id="6" name="TextBox 6"/>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7" name="TextBox 7"/>
          <p:cNvSpPr txBox="1"/>
          <p:nvPr/>
        </p:nvSpPr>
        <p:spPr>
          <a:xfrm>
            <a:off x="7094424" y="7880985"/>
            <a:ext cx="4099152" cy="16725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Are the highest consumer of fruit. (Health Benefits?/ overlay info with health data in future studies?)</a:t>
            </a:r>
          </a:p>
        </p:txBody>
      </p:sp>
      <p:pic>
        <p:nvPicPr>
          <p:cNvPr id="8" name="Picture 8"/>
          <p:cNvPicPr>
            <a:picLocks noChangeAspect="1"/>
          </p:cNvPicPr>
          <p:nvPr/>
        </p:nvPicPr>
        <p:blipFill>
          <a:blip r:embed="rId3"/>
          <a:srcRect t="20757" b="12597"/>
          <a:stretch>
            <a:fillRect/>
          </a:stretch>
        </p:blipFill>
        <p:spPr>
          <a:xfrm>
            <a:off x="7094424" y="3654308"/>
            <a:ext cx="4099152" cy="2667000"/>
          </a:xfrm>
          <a:prstGeom prst="rect">
            <a:avLst/>
          </a:prstGeom>
        </p:spPr>
      </p:pic>
      <p:sp>
        <p:nvSpPr>
          <p:cNvPr id="9" name="TextBox 9"/>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30-39 &amp; 40-49</a:t>
            </a:r>
          </a:p>
        </p:txBody>
      </p:sp>
      <p:sp>
        <p:nvSpPr>
          <p:cNvPr id="10" name="TextBox 10"/>
          <p:cNvSpPr txBox="1"/>
          <p:nvPr/>
        </p:nvSpPr>
        <p:spPr>
          <a:xfrm>
            <a:off x="1684224" y="7880985"/>
            <a:ext cx="4099152" cy="2577822"/>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have similar attitude on average to fruit consumption as they are close to each other consumption level. (600-700g per week)</a:t>
            </a:r>
          </a:p>
        </p:txBody>
      </p:sp>
      <p:pic>
        <p:nvPicPr>
          <p:cNvPr id="11" name="Picture 11"/>
          <p:cNvPicPr>
            <a:picLocks noChangeAspect="1"/>
          </p:cNvPicPr>
          <p:nvPr/>
        </p:nvPicPr>
        <p:blipFill>
          <a:blip r:embed="rId4"/>
          <a:srcRect t="34619" b="22005"/>
          <a:stretch>
            <a:fillRect/>
          </a:stretch>
        </p:blipFill>
        <p:spPr>
          <a:xfrm>
            <a:off x="1684224" y="3654308"/>
            <a:ext cx="4099152" cy="266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17500" y="508776"/>
            <a:ext cx="10005867" cy="8532512"/>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 talk about Drink.........</a:t>
            </a:r>
          </a:p>
        </p:txBody>
      </p:sp>
      <p:sp>
        <p:nvSpPr>
          <p:cNvPr id="4" name="TextBox 4"/>
          <p:cNvSpPr txBox="1"/>
          <p:nvPr/>
        </p:nvSpPr>
        <p:spPr>
          <a:xfrm>
            <a:off x="1520407" y="7871451"/>
            <a:ext cx="5394357"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Briefly elaborate on what</a:t>
            </a:r>
          </a:p>
          <a:p>
            <a:pPr marL="0" lvl="0" indent="0" algn="l">
              <a:lnSpc>
                <a:spcPts val="3779"/>
              </a:lnSpc>
              <a:spcBef>
                <a:spcPct val="0"/>
              </a:spcBef>
            </a:pPr>
            <a:r>
              <a:rPr lang="en-US" sz="2700" dirty="0">
                <a:solidFill>
                  <a:srgbClr val="9B9B9B"/>
                </a:solidFill>
                <a:latin typeface="Public Sans"/>
              </a:rPr>
              <a:t>you want to discuss.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406"/>
          <a:stretch>
            <a:fillRect/>
          </a:stretch>
        </p:blipFill>
        <p:spPr>
          <a:xfrm>
            <a:off x="12504624" y="3654308"/>
            <a:ext cx="4099152" cy="2667000"/>
          </a:xfrm>
          <a:prstGeom prst="rect">
            <a:avLst/>
          </a:prstGeom>
        </p:spPr>
      </p:pic>
      <p:pic>
        <p:nvPicPr>
          <p:cNvPr id="3" name="Picture 3"/>
          <p:cNvPicPr>
            <a:picLocks noChangeAspect="1"/>
          </p:cNvPicPr>
          <p:nvPr/>
        </p:nvPicPr>
        <p:blipFill>
          <a:blip r:embed="rId3"/>
          <a:srcRect t="20757" b="12597"/>
          <a:stretch>
            <a:fillRect/>
          </a:stretch>
        </p:blipFill>
        <p:spPr>
          <a:xfrm>
            <a:off x="7094424" y="3654308"/>
            <a:ext cx="4099152" cy="2667000"/>
          </a:xfrm>
          <a:prstGeom prst="rect">
            <a:avLst/>
          </a:prstGeom>
        </p:spPr>
      </p:pic>
      <p:pic>
        <p:nvPicPr>
          <p:cNvPr id="4" name="Picture 4"/>
          <p:cNvPicPr>
            <a:picLocks noChangeAspect="1"/>
          </p:cNvPicPr>
          <p:nvPr/>
        </p:nvPicPr>
        <p:blipFill>
          <a:blip r:embed="rId4"/>
          <a:srcRect t="34619" b="22005"/>
          <a:stretch>
            <a:fillRect/>
          </a:stretch>
        </p:blipFill>
        <p:spPr>
          <a:xfrm>
            <a:off x="1684224" y="3654308"/>
            <a:ext cx="4099152" cy="2667000"/>
          </a:xfrm>
          <a:prstGeom prst="rect">
            <a:avLst/>
          </a:prstGeom>
        </p:spPr>
      </p:pic>
      <p:pic>
        <p:nvPicPr>
          <p:cNvPr id="5" name="Picture 5"/>
          <p:cNvPicPr>
            <a:picLocks noChangeAspect="1"/>
          </p:cNvPicPr>
          <p:nvPr/>
        </p:nvPicPr>
        <p:blipFill>
          <a:blip r:embed="rId5"/>
          <a:srcRect t="6652" b="6652"/>
          <a:stretch>
            <a:fillRect/>
          </a:stretch>
        </p:blipFill>
        <p:spPr>
          <a:xfrm>
            <a:off x="12504624" y="3654308"/>
            <a:ext cx="2049576" cy="2667000"/>
          </a:xfrm>
          <a:prstGeom prst="rect">
            <a:avLst/>
          </a:prstGeom>
        </p:spPr>
      </p:pic>
      <p:pic>
        <p:nvPicPr>
          <p:cNvPr id="6" name="Picture 6"/>
          <p:cNvPicPr>
            <a:picLocks noChangeAspect="1"/>
          </p:cNvPicPr>
          <p:nvPr/>
        </p:nvPicPr>
        <p:blipFill>
          <a:blip r:embed="rId6"/>
          <a:srcRect t="6625" b="6625"/>
          <a:stretch>
            <a:fillRect/>
          </a:stretch>
        </p:blipFill>
        <p:spPr>
          <a:xfrm>
            <a:off x="14554200" y="3654308"/>
            <a:ext cx="2049576" cy="2667000"/>
          </a:xfrm>
          <a:prstGeom prst="rect">
            <a:avLst/>
          </a:prstGeom>
        </p:spPr>
      </p:pic>
      <p:pic>
        <p:nvPicPr>
          <p:cNvPr id="7" name="Picture 7"/>
          <p:cNvPicPr>
            <a:picLocks noChangeAspect="1"/>
          </p:cNvPicPr>
          <p:nvPr/>
        </p:nvPicPr>
        <p:blipFill>
          <a:blip r:embed="rId7"/>
          <a:srcRect/>
          <a:stretch>
            <a:fillRect/>
          </a:stretch>
        </p:blipFill>
        <p:spPr>
          <a:xfrm>
            <a:off x="1684224" y="3654308"/>
            <a:ext cx="4099152" cy="2731060"/>
          </a:xfrm>
          <a:prstGeom prst="rect">
            <a:avLst/>
          </a:prstGeom>
        </p:spPr>
      </p:pic>
      <p:pic>
        <p:nvPicPr>
          <p:cNvPr id="8" name="Picture 8"/>
          <p:cNvPicPr>
            <a:picLocks noChangeAspect="1"/>
          </p:cNvPicPr>
          <p:nvPr/>
        </p:nvPicPr>
        <p:blipFill>
          <a:blip r:embed="rId8"/>
          <a:srcRect/>
          <a:stretch>
            <a:fillRect/>
          </a:stretch>
        </p:blipFill>
        <p:spPr>
          <a:xfrm>
            <a:off x="7094424" y="3928505"/>
            <a:ext cx="4099152" cy="2182665"/>
          </a:xfrm>
          <a:prstGeom prst="rect">
            <a:avLst/>
          </a:prstGeom>
        </p:spPr>
      </p:pic>
      <p:pic>
        <p:nvPicPr>
          <p:cNvPr id="9" name="Picture 9"/>
          <p:cNvPicPr>
            <a:picLocks noChangeAspect="1"/>
          </p:cNvPicPr>
          <p:nvPr/>
        </p:nvPicPr>
        <p:blipFill>
          <a:blip r:embed="rId9"/>
          <a:srcRect/>
          <a:stretch>
            <a:fillRect/>
          </a:stretch>
        </p:blipFill>
        <p:spPr>
          <a:xfrm>
            <a:off x="7094424" y="3654308"/>
            <a:ext cx="4099152" cy="2727799"/>
          </a:xfrm>
          <a:prstGeom prst="rect">
            <a:avLst/>
          </a:prstGeom>
        </p:spPr>
      </p:pic>
      <p:sp>
        <p:nvSpPr>
          <p:cNvPr id="10" name="TextBox 10"/>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Milk &amp; Cream Drinks</a:t>
            </a:r>
          </a:p>
        </p:txBody>
      </p:sp>
      <p:sp>
        <p:nvSpPr>
          <p:cNvPr id="11" name="TextBox 11"/>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12" name="TextBox 12"/>
          <p:cNvSpPr txBox="1"/>
          <p:nvPr/>
        </p:nvSpPr>
        <p:spPr>
          <a:xfrm>
            <a:off x="12197622" y="7880985"/>
            <a:ext cx="5061678"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3rd highest consumer of milk staying stable in that position between 1.6-1.8 liters per week.</a:t>
            </a:r>
          </a:p>
        </p:txBody>
      </p:sp>
      <p:sp>
        <p:nvSpPr>
          <p:cNvPr id="13" name="TextBox 13"/>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14" name="TextBox 14"/>
          <p:cNvSpPr txBox="1"/>
          <p:nvPr/>
        </p:nvSpPr>
        <p:spPr>
          <a:xfrm>
            <a:off x="7094424" y="7880985"/>
            <a:ext cx="4099152"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Upward Trend in milk consumption, peaking at 2.2 liters per week in 2011. </a:t>
            </a:r>
          </a:p>
        </p:txBody>
      </p:sp>
      <p:sp>
        <p:nvSpPr>
          <p:cNvPr id="15" name="TextBox 15"/>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ALL AGE GROUPS</a:t>
            </a:r>
          </a:p>
        </p:txBody>
      </p:sp>
      <p:sp>
        <p:nvSpPr>
          <p:cNvPr id="16" name="TextBox 16"/>
          <p:cNvSpPr txBox="1"/>
          <p:nvPr/>
        </p:nvSpPr>
        <p:spPr>
          <a:xfrm>
            <a:off x="1684224" y="7880985"/>
            <a:ext cx="4099152" cy="214180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the graph also tells us unlike fruit the economic condition don't have the same level of influence in consumption habits.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85" r="27077"/>
          <a:stretch>
            <a:fillRect/>
          </a:stretch>
        </p:blipFill>
        <p:spPr>
          <a:xfrm>
            <a:off x="1028700" y="1028700"/>
            <a:ext cx="6127296" cy="8229600"/>
          </a:xfrm>
          <a:prstGeom prst="rect">
            <a:avLst/>
          </a:prstGeom>
        </p:spPr>
      </p:pic>
      <p:sp>
        <p:nvSpPr>
          <p:cNvPr id="3" name="TextBox 3"/>
          <p:cNvSpPr txBox="1"/>
          <p:nvPr/>
        </p:nvSpPr>
        <p:spPr>
          <a:xfrm>
            <a:off x="9144000" y="4629150"/>
            <a:ext cx="7613877"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Rahmi - Level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2356006" y="1028700"/>
            <a:ext cx="5706291" cy="8229600"/>
          </a:xfrm>
          <a:prstGeom prst="rect">
            <a:avLst/>
          </a:prstGeom>
        </p:spPr>
      </p:pic>
      <p:sp>
        <p:nvSpPr>
          <p:cNvPr id="3" name="TextBox 3"/>
          <p:cNvSpPr txBox="1"/>
          <p:nvPr/>
        </p:nvSpPr>
        <p:spPr>
          <a:xfrm>
            <a:off x="895350" y="1085850"/>
            <a:ext cx="10832006"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Introduction</a:t>
            </a:r>
          </a:p>
        </p:txBody>
      </p:sp>
      <p:sp>
        <p:nvSpPr>
          <p:cNvPr id="4" name="TextBox 4"/>
          <p:cNvSpPr txBox="1"/>
          <p:nvPr/>
        </p:nvSpPr>
        <p:spPr>
          <a:xfrm>
            <a:off x="895350" y="2443510"/>
            <a:ext cx="11480514" cy="7563417"/>
          </a:xfrm>
          <a:prstGeom prst="rect">
            <a:avLst/>
          </a:prstGeom>
        </p:spPr>
        <p:txBody>
          <a:bodyPr lIns="0" tIns="0" rIns="0" bIns="0" rtlCol="0" anchor="t">
            <a:spAutoFit/>
          </a:bodyPr>
          <a:lstStyle/>
          <a:p>
            <a:pPr>
              <a:lnSpc>
                <a:spcPts val="3220"/>
              </a:lnSpc>
            </a:pPr>
            <a:r>
              <a:rPr lang="en-US" sz="2300" dirty="0">
                <a:solidFill>
                  <a:srgbClr val="000000"/>
                </a:solidFill>
                <a:latin typeface="Public Sans"/>
              </a:rPr>
              <a:t>Our presentation will look at the UK Food trends since the turn of the millennium.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used data from the UK government website on food and farming.</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These spreadsheets are updated annually when a new edition of the ‘Family Food’ report is published.</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Our aim was to identify food and drink trends as well as finding the underlying information from the data. To draw our food &amp; drink consumption popularity.</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provided different breakdowns within our visuals by age characteristics.</a:t>
            </a:r>
          </a:p>
          <a:p>
            <a:pPr>
              <a:lnSpc>
                <a:spcPts val="3779"/>
              </a:lnSpc>
            </a:pPr>
            <a:endParaRPr lang="en-US" sz="2300" dirty="0">
              <a:solidFill>
                <a:srgbClr val="000000"/>
              </a:solidFill>
              <a:latin typeface="Public Sans"/>
            </a:endParaRPr>
          </a:p>
          <a:p>
            <a:pPr>
              <a:lnSpc>
                <a:spcPts val="3779"/>
              </a:lnSpc>
            </a:pPr>
            <a:endParaRPr lang="en-US" sz="2300" dirty="0">
              <a:solidFill>
                <a:srgbClr val="000000"/>
              </a:solidFill>
              <a:latin typeface="Public Sans"/>
            </a:endParaRPr>
          </a:p>
          <a:p>
            <a:pPr marL="0" lvl="0" indent="0" algn="l">
              <a:lnSpc>
                <a:spcPts val="3779"/>
              </a:lnSpc>
              <a:spcBef>
                <a:spcPct val="0"/>
              </a:spcBef>
            </a:pPr>
            <a:endParaRPr lang="en-US" sz="2300" dirty="0">
              <a:solidFill>
                <a:srgbClr val="000000"/>
              </a:solidFill>
              <a:latin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608396"/>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3477305" y="447010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3477305" y="5094146"/>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1719943" y="4593932"/>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01</a:t>
            </a:r>
          </a:p>
        </p:txBody>
      </p:sp>
      <p:sp>
        <p:nvSpPr>
          <p:cNvPr id="6" name="TextBox 6"/>
          <p:cNvSpPr txBox="1"/>
          <p:nvPr/>
        </p:nvSpPr>
        <p:spPr>
          <a:xfrm>
            <a:off x="3477305" y="727732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3477305" y="7901364"/>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1719943" y="740115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02</a:t>
            </a:r>
          </a:p>
        </p:txBody>
      </p:sp>
      <p:sp>
        <p:nvSpPr>
          <p:cNvPr id="9" name="TextBox 9"/>
          <p:cNvSpPr txBox="1"/>
          <p:nvPr/>
        </p:nvSpPr>
        <p:spPr>
          <a:xfrm>
            <a:off x="11706905" y="4470107"/>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1706905" y="5094146"/>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1" name="TextBox 11"/>
          <p:cNvSpPr txBox="1"/>
          <p:nvPr/>
        </p:nvSpPr>
        <p:spPr>
          <a:xfrm>
            <a:off x="9949543" y="4593932"/>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03</a:t>
            </a:r>
          </a:p>
        </p:txBody>
      </p:sp>
      <p:sp>
        <p:nvSpPr>
          <p:cNvPr id="12" name="TextBox 12"/>
          <p:cNvSpPr txBox="1"/>
          <p:nvPr/>
        </p:nvSpPr>
        <p:spPr>
          <a:xfrm>
            <a:off x="11706905" y="7277325"/>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3" name="TextBox 13"/>
          <p:cNvSpPr txBox="1"/>
          <p:nvPr/>
        </p:nvSpPr>
        <p:spPr>
          <a:xfrm>
            <a:off x="11706905" y="7901364"/>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4" name="TextBox 14"/>
          <p:cNvSpPr txBox="1"/>
          <p:nvPr/>
        </p:nvSpPr>
        <p:spPr>
          <a:xfrm>
            <a:off x="9949543" y="740115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595" r="33752"/>
          <a:stretch>
            <a:fillRect/>
          </a:stretch>
        </p:blipFill>
        <p:spPr>
          <a:xfrm>
            <a:off x="11132004" y="1028700"/>
            <a:ext cx="6127296" cy="8229600"/>
          </a:xfrm>
          <a:prstGeom prst="rect">
            <a:avLst/>
          </a:prstGeom>
        </p:spPr>
      </p:pic>
      <p:sp>
        <p:nvSpPr>
          <p:cNvPr id="3" name="TextBox 3"/>
          <p:cNvSpPr txBox="1"/>
          <p:nvPr/>
        </p:nvSpPr>
        <p:spPr>
          <a:xfrm>
            <a:off x="1577748" y="1762170"/>
            <a:ext cx="7566252"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Helen - Level 3</a:t>
            </a:r>
          </a:p>
        </p:txBody>
      </p:sp>
      <p:sp>
        <p:nvSpPr>
          <p:cNvPr id="4" name="TextBox 4"/>
          <p:cNvSpPr txBox="1"/>
          <p:nvPr/>
        </p:nvSpPr>
        <p:spPr>
          <a:xfrm>
            <a:off x="1577748" y="8117160"/>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893" y="4445945"/>
            <a:ext cx="15170213" cy="4619950"/>
            <a:chOff x="0" y="0"/>
            <a:chExt cx="20226951" cy="6159934"/>
          </a:xfrm>
        </p:grpSpPr>
        <p:sp>
          <p:nvSpPr>
            <p:cNvPr id="3" name="TextBox 3"/>
            <p:cNvSpPr txBox="1"/>
            <p:nvPr/>
          </p:nvSpPr>
          <p:spPr>
            <a:xfrm>
              <a:off x="723555"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1</a:t>
              </a:r>
            </a:p>
          </p:txBody>
        </p:sp>
        <p:sp>
          <p:nvSpPr>
            <p:cNvPr id="4" name="TextBox 4"/>
            <p:cNvSpPr txBox="1"/>
            <p:nvPr/>
          </p:nvSpPr>
          <p:spPr>
            <a:xfrm>
              <a:off x="462423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2</a:t>
              </a:r>
            </a:p>
          </p:txBody>
        </p:sp>
        <p:sp>
          <p:nvSpPr>
            <p:cNvPr id="5" name="TextBox 5"/>
            <p:cNvSpPr txBox="1"/>
            <p:nvPr/>
          </p:nvSpPr>
          <p:spPr>
            <a:xfrm>
              <a:off x="8524914"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3</a:t>
              </a:r>
            </a:p>
          </p:txBody>
        </p:sp>
        <p:sp>
          <p:nvSpPr>
            <p:cNvPr id="6" name="TextBox 6"/>
            <p:cNvSpPr txBox="1"/>
            <p:nvPr/>
          </p:nvSpPr>
          <p:spPr>
            <a:xfrm>
              <a:off x="12425593"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4</a:t>
              </a:r>
            </a:p>
          </p:txBody>
        </p:sp>
        <p:sp>
          <p:nvSpPr>
            <p:cNvPr id="7" name="TextBox 7"/>
            <p:cNvSpPr txBox="1"/>
            <p:nvPr/>
          </p:nvSpPr>
          <p:spPr>
            <a:xfrm>
              <a:off x="16326272" y="5760643"/>
              <a:ext cx="3900679" cy="399291"/>
            </a:xfrm>
            <a:prstGeom prst="rect">
              <a:avLst/>
            </a:prstGeom>
          </p:spPr>
          <p:txBody>
            <a:bodyPr lIns="0" tIns="0" rIns="0" bIns="0" rtlCol="0" anchor="t">
              <a:spAutoFit/>
            </a:bodyPr>
            <a:lstStyle/>
            <a:p>
              <a:pPr algn="ctr">
                <a:lnSpc>
                  <a:spcPts val="2520"/>
                </a:lnSpc>
              </a:pPr>
              <a:r>
                <a:rPr lang="en-US" sz="1800" dirty="0">
                  <a:solidFill>
                    <a:srgbClr val="000000"/>
                  </a:solidFill>
                  <a:latin typeface="Public Sans"/>
                </a:rPr>
                <a:t>Item 5</a:t>
              </a:r>
            </a:p>
          </p:txBody>
        </p:sp>
        <p:grpSp>
          <p:nvGrpSpPr>
            <p:cNvPr id="8" name="Group 8"/>
            <p:cNvGrpSpPr>
              <a:grpSpLocks noChangeAspect="1"/>
            </p:cNvGrpSpPr>
            <p:nvPr/>
          </p:nvGrpSpPr>
          <p:grpSpPr>
            <a:xfrm>
              <a:off x="723555" y="180595"/>
              <a:ext cx="19503396" cy="5465747"/>
              <a:chOff x="0" y="0"/>
              <a:chExt cx="22882894" cy="6412838"/>
            </a:xfrm>
          </p:grpSpPr>
          <p:sp>
            <p:nvSpPr>
              <p:cNvPr id="9" name="Freeform 9"/>
              <p:cNvSpPr/>
              <p:nvPr/>
            </p:nvSpPr>
            <p:spPr>
              <a:xfrm>
                <a:off x="0" y="-6350"/>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0" name="Freeform 10"/>
              <p:cNvSpPr/>
              <p:nvPr/>
            </p:nvSpPr>
            <p:spPr>
              <a:xfrm>
                <a:off x="0" y="127621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1" name="Freeform 11"/>
              <p:cNvSpPr/>
              <p:nvPr/>
            </p:nvSpPr>
            <p:spPr>
              <a:xfrm>
                <a:off x="0" y="2558785"/>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2" name="Freeform 12"/>
              <p:cNvSpPr/>
              <p:nvPr/>
            </p:nvSpPr>
            <p:spPr>
              <a:xfrm>
                <a:off x="0" y="3841353"/>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3" name="Freeform 13"/>
              <p:cNvSpPr/>
              <p:nvPr/>
            </p:nvSpPr>
            <p:spPr>
              <a:xfrm>
                <a:off x="0" y="5123921"/>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sp>
            <p:nvSpPr>
              <p:cNvPr id="14" name="Freeform 14"/>
              <p:cNvSpPr/>
              <p:nvPr/>
            </p:nvSpPr>
            <p:spPr>
              <a:xfrm>
                <a:off x="0" y="6406488"/>
                <a:ext cx="22882895" cy="12700"/>
              </a:xfrm>
              <a:custGeom>
                <a:avLst/>
                <a:gdLst/>
                <a:ahLst/>
                <a:cxnLst/>
                <a:rect l="l" t="t" r="r" b="b"/>
                <a:pathLst>
                  <a:path w="22882895" h="12700">
                    <a:moveTo>
                      <a:pt x="0" y="0"/>
                    </a:moveTo>
                    <a:lnTo>
                      <a:pt x="22882895" y="0"/>
                    </a:lnTo>
                    <a:lnTo>
                      <a:pt x="22882895" y="12700"/>
                    </a:lnTo>
                    <a:lnTo>
                      <a:pt x="0" y="12700"/>
                    </a:lnTo>
                    <a:close/>
                  </a:path>
                </a:pathLst>
              </a:custGeom>
              <a:solidFill>
                <a:srgbClr val="000000"/>
              </a:solidFill>
            </p:spPr>
          </p:sp>
        </p:grpSp>
        <p:sp>
          <p:nvSpPr>
            <p:cNvPr id="15" name="TextBox 15"/>
            <p:cNvSpPr txBox="1"/>
            <p:nvPr/>
          </p:nvSpPr>
          <p:spPr>
            <a:xfrm>
              <a:off x="0" y="-38100"/>
              <a:ext cx="57115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125 </a:t>
              </a:r>
            </a:p>
          </p:txBody>
        </p:sp>
        <p:sp>
          <p:nvSpPr>
            <p:cNvPr id="16" name="TextBox 16"/>
            <p:cNvSpPr txBox="1"/>
            <p:nvPr/>
          </p:nvSpPr>
          <p:spPr>
            <a:xfrm>
              <a:off x="3721" y="1055049"/>
              <a:ext cx="567434"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100 </a:t>
              </a:r>
            </a:p>
          </p:txBody>
        </p:sp>
        <p:sp>
          <p:nvSpPr>
            <p:cNvPr id="17" name="TextBox 17"/>
            <p:cNvSpPr txBox="1"/>
            <p:nvPr/>
          </p:nvSpPr>
          <p:spPr>
            <a:xfrm>
              <a:off x="122620" y="2148199"/>
              <a:ext cx="448535"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75 </a:t>
              </a:r>
            </a:p>
          </p:txBody>
        </p:sp>
        <p:sp>
          <p:nvSpPr>
            <p:cNvPr id="18" name="TextBox 18"/>
            <p:cNvSpPr txBox="1"/>
            <p:nvPr/>
          </p:nvSpPr>
          <p:spPr>
            <a:xfrm>
              <a:off x="119068" y="3241348"/>
              <a:ext cx="452087"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50 </a:t>
              </a:r>
            </a:p>
          </p:txBody>
        </p:sp>
        <p:sp>
          <p:nvSpPr>
            <p:cNvPr id="19" name="TextBox 19"/>
            <p:cNvSpPr txBox="1"/>
            <p:nvPr/>
          </p:nvSpPr>
          <p:spPr>
            <a:xfrm>
              <a:off x="123973" y="4334498"/>
              <a:ext cx="447182"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25 </a:t>
              </a:r>
            </a:p>
          </p:txBody>
        </p:sp>
        <p:sp>
          <p:nvSpPr>
            <p:cNvPr id="20" name="TextBox 20"/>
            <p:cNvSpPr txBox="1"/>
            <p:nvPr/>
          </p:nvSpPr>
          <p:spPr>
            <a:xfrm>
              <a:off x="314245" y="5427647"/>
              <a:ext cx="256910" cy="399291"/>
            </a:xfrm>
            <a:prstGeom prst="rect">
              <a:avLst/>
            </a:prstGeom>
          </p:spPr>
          <p:txBody>
            <a:bodyPr lIns="0" tIns="0" rIns="0" bIns="0" rtlCol="0" anchor="t">
              <a:spAutoFit/>
            </a:bodyPr>
            <a:lstStyle/>
            <a:p>
              <a:pPr algn="r">
                <a:lnSpc>
                  <a:spcPts val="2520"/>
                </a:lnSpc>
              </a:pPr>
              <a:r>
                <a:rPr lang="en-US" sz="1800" dirty="0">
                  <a:solidFill>
                    <a:srgbClr val="000000"/>
                  </a:solidFill>
                  <a:latin typeface="Public Sans"/>
                </a:rPr>
                <a:t>0 </a:t>
              </a:r>
            </a:p>
          </p:txBody>
        </p:sp>
        <p:grpSp>
          <p:nvGrpSpPr>
            <p:cNvPr id="21" name="Group 21"/>
            <p:cNvGrpSpPr>
              <a:grpSpLocks noChangeAspect="1"/>
            </p:cNvGrpSpPr>
            <p:nvPr/>
          </p:nvGrpSpPr>
          <p:grpSpPr>
            <a:xfrm>
              <a:off x="723555" y="180595"/>
              <a:ext cx="19503396" cy="5465747"/>
              <a:chOff x="0" y="0"/>
              <a:chExt cx="22882894" cy="6412838"/>
            </a:xfrm>
          </p:grpSpPr>
          <p:sp>
            <p:nvSpPr>
              <p:cNvPr id="22" name="Freeform 22"/>
              <p:cNvSpPr/>
              <p:nvPr/>
            </p:nvSpPr>
            <p:spPr>
              <a:xfrm>
                <a:off x="2288289" y="51303"/>
                <a:ext cx="18306316" cy="6361535"/>
              </a:xfrm>
              <a:custGeom>
                <a:avLst/>
                <a:gdLst/>
                <a:ahLst/>
                <a:cxnLst/>
                <a:rect l="l" t="t" r="r" b="b"/>
                <a:pathLst>
                  <a:path w="18306316" h="6361535">
                    <a:moveTo>
                      <a:pt x="0" y="6361535"/>
                    </a:moveTo>
                    <a:lnTo>
                      <a:pt x="0" y="4822454"/>
                    </a:lnTo>
                    <a:lnTo>
                      <a:pt x="4576580" y="4001610"/>
                    </a:lnTo>
                    <a:lnTo>
                      <a:pt x="9153158" y="2103411"/>
                    </a:lnTo>
                    <a:lnTo>
                      <a:pt x="13729736" y="2000805"/>
                    </a:lnTo>
                    <a:lnTo>
                      <a:pt x="18306316" y="0"/>
                    </a:lnTo>
                    <a:lnTo>
                      <a:pt x="18306316" y="6361535"/>
                    </a:lnTo>
                    <a:close/>
                  </a:path>
                </a:pathLst>
              </a:custGeom>
              <a:solidFill>
                <a:srgbClr val="9B9B9B"/>
              </a:solidFill>
            </p:spPr>
          </p:sp>
          <p:sp>
            <p:nvSpPr>
              <p:cNvPr id="23" name="Freeform 23"/>
              <p:cNvSpPr/>
              <p:nvPr/>
            </p:nvSpPr>
            <p:spPr>
              <a:xfrm>
                <a:off x="2288289" y="2206016"/>
                <a:ext cx="18306316" cy="4206822"/>
              </a:xfrm>
              <a:custGeom>
                <a:avLst/>
                <a:gdLst/>
                <a:ahLst/>
                <a:cxnLst/>
                <a:rect l="l" t="t" r="r" b="b"/>
                <a:pathLst>
                  <a:path w="18306316" h="4206822">
                    <a:moveTo>
                      <a:pt x="0" y="4206822"/>
                    </a:moveTo>
                    <a:lnTo>
                      <a:pt x="0" y="3591189"/>
                    </a:lnTo>
                    <a:lnTo>
                      <a:pt x="4576580" y="3385979"/>
                    </a:lnTo>
                    <a:lnTo>
                      <a:pt x="9153158" y="1231265"/>
                    </a:lnTo>
                    <a:lnTo>
                      <a:pt x="13729736" y="1898200"/>
                    </a:lnTo>
                    <a:lnTo>
                      <a:pt x="18306316" y="0"/>
                    </a:lnTo>
                    <a:lnTo>
                      <a:pt x="18306316" y="4206822"/>
                    </a:lnTo>
                    <a:close/>
                  </a:path>
                </a:pathLst>
              </a:custGeom>
              <a:solidFill>
                <a:srgbClr val="000000"/>
              </a:solidFill>
            </p:spPr>
          </p:sp>
          <p:sp>
            <p:nvSpPr>
              <p:cNvPr id="24" name="Freeform 24"/>
              <p:cNvSpPr/>
              <p:nvPr/>
            </p:nvSpPr>
            <p:spPr>
              <a:xfrm>
                <a:off x="2288289" y="4463335"/>
                <a:ext cx="18306316" cy="1949503"/>
              </a:xfrm>
              <a:custGeom>
                <a:avLst/>
                <a:gdLst/>
                <a:ahLst/>
                <a:cxnLst/>
                <a:rect l="l" t="t" r="r" b="b"/>
                <a:pathLst>
                  <a:path w="18306316" h="1949503">
                    <a:moveTo>
                      <a:pt x="0" y="1949503"/>
                    </a:moveTo>
                    <a:lnTo>
                      <a:pt x="0" y="1949503"/>
                    </a:lnTo>
                    <a:lnTo>
                      <a:pt x="4576580" y="1333870"/>
                    </a:lnTo>
                    <a:lnTo>
                      <a:pt x="9153158" y="0"/>
                    </a:lnTo>
                    <a:lnTo>
                      <a:pt x="13729736" y="410422"/>
                    </a:lnTo>
                    <a:lnTo>
                      <a:pt x="18306316" y="307816"/>
                    </a:lnTo>
                    <a:lnTo>
                      <a:pt x="18306316" y="1949503"/>
                    </a:lnTo>
                    <a:close/>
                  </a:path>
                </a:pathLst>
              </a:custGeom>
              <a:solidFill>
                <a:srgbClr val="9B9B9B"/>
              </a:solidFill>
            </p:spPr>
          </p:sp>
        </p:grpSp>
      </p:grpSp>
      <p:sp>
        <p:nvSpPr>
          <p:cNvPr id="25" name="TextBox 25"/>
          <p:cNvSpPr txBox="1"/>
          <p:nvPr/>
        </p:nvSpPr>
        <p:spPr>
          <a:xfrm>
            <a:off x="1558893" y="1278255"/>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26" name="TextBox 26"/>
          <p:cNvSpPr txBox="1"/>
          <p:nvPr/>
        </p:nvSpPr>
        <p:spPr>
          <a:xfrm>
            <a:off x="9144000" y="1335405"/>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65510" y="1974051"/>
            <a:ext cx="6734132" cy="6343991"/>
            <a:chOff x="0" y="0"/>
            <a:chExt cx="8978842" cy="8458655"/>
          </a:xfrm>
        </p:grpSpPr>
        <p:sp>
          <p:nvSpPr>
            <p:cNvPr id="3" name="TextBox 3"/>
            <p:cNvSpPr txBox="1"/>
            <p:nvPr/>
          </p:nvSpPr>
          <p:spPr>
            <a:xfrm>
              <a:off x="6568941" y="-38100"/>
              <a:ext cx="838364"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a:p>
              <a:pPr marL="0" lvl="0" indent="0" algn="ctr">
                <a:lnSpc>
                  <a:spcPts val="2520"/>
                </a:lnSpc>
                <a:spcBef>
                  <a:spcPct val="0"/>
                </a:spcBef>
              </a:pPr>
              <a:r>
                <a:rPr lang="en-US" sz="1800" u="none" dirty="0">
                  <a:solidFill>
                    <a:srgbClr val="000000"/>
                  </a:solidFill>
                  <a:latin typeface="Public Sans"/>
                </a:rPr>
                <a:t>20%</a:t>
              </a:r>
            </a:p>
          </p:txBody>
        </p:sp>
        <p:sp>
          <p:nvSpPr>
            <p:cNvPr id="4" name="TextBox 4"/>
            <p:cNvSpPr txBox="1"/>
            <p:nvPr/>
          </p:nvSpPr>
          <p:spPr>
            <a:xfrm>
              <a:off x="8082872" y="4709948"/>
              <a:ext cx="895971"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a:p>
              <a:pPr marL="0" lvl="0" indent="0" algn="ctr">
                <a:lnSpc>
                  <a:spcPts val="2520"/>
                </a:lnSpc>
                <a:spcBef>
                  <a:spcPct val="0"/>
                </a:spcBef>
              </a:pPr>
              <a:r>
                <a:rPr lang="en-US" sz="1800" u="none" dirty="0">
                  <a:solidFill>
                    <a:srgbClr val="000000"/>
                  </a:solidFill>
                  <a:latin typeface="Public Sans"/>
                </a:rPr>
                <a:t>20%</a:t>
              </a:r>
            </a:p>
          </p:txBody>
        </p:sp>
        <p:sp>
          <p:nvSpPr>
            <p:cNvPr id="5" name="TextBox 5"/>
            <p:cNvSpPr txBox="1"/>
            <p:nvPr/>
          </p:nvSpPr>
          <p:spPr>
            <a:xfrm>
              <a:off x="4038722" y="7644404"/>
              <a:ext cx="9064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a:p>
              <a:pPr marL="0" lvl="0" indent="0" algn="ctr">
                <a:lnSpc>
                  <a:spcPts val="2520"/>
                </a:lnSpc>
                <a:spcBef>
                  <a:spcPct val="0"/>
                </a:spcBef>
              </a:pPr>
              <a:r>
                <a:rPr lang="en-US" sz="1800" u="none" dirty="0">
                  <a:solidFill>
                    <a:srgbClr val="000000"/>
                  </a:solidFill>
                  <a:latin typeface="Public Sans"/>
                </a:rPr>
                <a:t>20%</a:t>
              </a:r>
            </a:p>
          </p:txBody>
        </p:sp>
        <p:sp>
          <p:nvSpPr>
            <p:cNvPr id="6" name="TextBox 6"/>
            <p:cNvSpPr txBox="1"/>
            <p:nvPr/>
          </p:nvSpPr>
          <p:spPr>
            <a:xfrm>
              <a:off x="0" y="4709948"/>
              <a:ext cx="905989"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a:p>
              <a:pPr marL="0" lvl="0" indent="0" algn="ctr">
                <a:lnSpc>
                  <a:spcPts val="2520"/>
                </a:lnSpc>
                <a:spcBef>
                  <a:spcPct val="0"/>
                </a:spcBef>
              </a:pPr>
              <a:r>
                <a:rPr lang="en-US" sz="1800" u="none" dirty="0">
                  <a:solidFill>
                    <a:srgbClr val="000000"/>
                  </a:solidFill>
                  <a:latin typeface="Public Sans"/>
                </a:rPr>
                <a:t>20%</a:t>
              </a:r>
            </a:p>
          </p:txBody>
        </p:sp>
        <p:sp>
          <p:nvSpPr>
            <p:cNvPr id="7" name="TextBox 7"/>
            <p:cNvSpPr txBox="1"/>
            <p:nvPr/>
          </p:nvSpPr>
          <p:spPr>
            <a:xfrm>
              <a:off x="1540926" y="-38100"/>
              <a:ext cx="909607" cy="814251"/>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a:p>
              <a:pPr marL="0" lvl="0" indent="0" algn="ctr">
                <a:lnSpc>
                  <a:spcPts val="2520"/>
                </a:lnSpc>
                <a:spcBef>
                  <a:spcPct val="0"/>
                </a:spcBef>
              </a:pPr>
              <a:r>
                <a:rPr lang="en-US" sz="1800" u="none" dirty="0">
                  <a:solidFill>
                    <a:srgbClr val="000000"/>
                  </a:solidFill>
                  <a:latin typeface="Public Sans"/>
                </a:rPr>
                <a:t>20%</a:t>
              </a:r>
            </a:p>
          </p:txBody>
        </p:sp>
        <p:grpSp>
          <p:nvGrpSpPr>
            <p:cNvPr id="8" name="Group 8"/>
            <p:cNvGrpSpPr>
              <a:grpSpLocks noChangeAspect="1"/>
            </p:cNvGrpSpPr>
            <p:nvPr/>
          </p:nvGrpSpPr>
          <p:grpSpPr>
            <a:xfrm>
              <a:off x="885222" y="217092"/>
              <a:ext cx="7213407" cy="7213407"/>
              <a:chOff x="0" y="0"/>
              <a:chExt cx="2540000" cy="2540000"/>
            </a:xfrm>
          </p:grpSpPr>
          <p:sp>
            <p:nvSpPr>
              <p:cNvPr id="9" name="Freeform 9"/>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000000"/>
              </a:solidFill>
            </p:spPr>
          </p:sp>
          <p:sp>
            <p:nvSpPr>
              <p:cNvPr id="10" name="Freeform 10"/>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262626"/>
              </a:solidFill>
            </p:spPr>
          </p:sp>
          <p:sp>
            <p:nvSpPr>
              <p:cNvPr id="11" name="Freeform 11"/>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474747"/>
              </a:solidFill>
            </p:spPr>
          </p:sp>
          <p:sp>
            <p:nvSpPr>
              <p:cNvPr id="12" name="Freeform 12"/>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6B6B6B"/>
              </a:solidFill>
            </p:spPr>
          </p:sp>
          <p:sp>
            <p:nvSpPr>
              <p:cNvPr id="13" name="Freeform 13"/>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919191"/>
              </a:solidFill>
            </p:spPr>
          </p:sp>
        </p:grpSp>
      </p:grpSp>
      <p:sp>
        <p:nvSpPr>
          <p:cNvPr id="14" name="TextBox 14"/>
          <p:cNvSpPr txBox="1"/>
          <p:nvPr/>
        </p:nvSpPr>
        <p:spPr>
          <a:xfrm>
            <a:off x="11202980" y="2814638"/>
            <a:ext cx="4975257"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5" name="TextBox 15"/>
          <p:cNvSpPr txBox="1"/>
          <p:nvPr/>
        </p:nvSpPr>
        <p:spPr>
          <a:xfrm>
            <a:off x="11202980" y="6588442"/>
            <a:ext cx="4975257"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Briefly elaborate on what</a:t>
            </a:r>
          </a:p>
          <a:p>
            <a:pPr marL="0" lvl="0" indent="0" algn="l">
              <a:lnSpc>
                <a:spcPts val="3779"/>
              </a:lnSpc>
              <a:spcBef>
                <a:spcPct val="0"/>
              </a:spcBef>
            </a:pPr>
            <a:r>
              <a:rPr lang="en-US" sz="2700" dirty="0">
                <a:solidFill>
                  <a:srgbClr val="9B9B9B"/>
                </a:solidFill>
                <a:latin typeface="Public Sans"/>
              </a:rPr>
              <a:t>you want to discuss.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7320" y="1249997"/>
            <a:ext cx="3655060" cy="1827530"/>
            <a:chOff x="0" y="0"/>
            <a:chExt cx="4873413" cy="2436707"/>
          </a:xfrm>
        </p:grpSpPr>
        <p:sp>
          <p:nvSpPr>
            <p:cNvPr id="3" name="TextBox 3"/>
            <p:cNvSpPr txBox="1"/>
            <p:nvPr/>
          </p:nvSpPr>
          <p:spPr>
            <a:xfrm>
              <a:off x="1816907" y="1669806"/>
              <a:ext cx="1239599"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30%</a:t>
              </a:r>
            </a:p>
          </p:txBody>
        </p:sp>
        <p:grpSp>
          <p:nvGrpSpPr>
            <p:cNvPr id="4" name="Group 4"/>
            <p:cNvGrpSpPr>
              <a:grpSpLocks noChangeAspect="1"/>
            </p:cNvGrpSpPr>
            <p:nvPr/>
          </p:nvGrpSpPr>
          <p:grpSpPr>
            <a:xfrm>
              <a:off x="0" y="0"/>
              <a:ext cx="4873413" cy="2436707"/>
              <a:chOff x="0" y="0"/>
              <a:chExt cx="2540000" cy="1270000"/>
            </a:xfrm>
          </p:grpSpPr>
          <p:sp>
            <p:nvSpPr>
              <p:cNvPr id="5" name="Freeform 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6" name="Freeform 6"/>
              <p:cNvSpPr/>
              <p:nvPr/>
            </p:nvSpPr>
            <p:spPr>
              <a:xfrm>
                <a:off x="725" y="269795"/>
                <a:ext cx="587304" cy="1004735"/>
              </a:xfrm>
              <a:custGeom>
                <a:avLst/>
                <a:gdLst/>
                <a:ahLst/>
                <a:cxnLst/>
                <a:rect l="l" t="t" r="r" b="b"/>
                <a:pathLst>
                  <a:path w="587304" h="1004735">
                    <a:moveTo>
                      <a:pt x="1865" y="919141"/>
                    </a:moveTo>
                    <a:cubicBezTo>
                      <a:pt x="24189" y="570101"/>
                      <a:pt x="189471" y="245718"/>
                      <a:pt x="458728" y="22497"/>
                    </a:cubicBezTo>
                    <a:cubicBezTo>
                      <a:pt x="479671" y="4976"/>
                      <a:pt x="508387" y="0"/>
                      <a:pt x="534004" y="9453"/>
                    </a:cubicBezTo>
                    <a:cubicBezTo>
                      <a:pt x="559620" y="18906"/>
                      <a:pt x="578221" y="41343"/>
                      <a:pt x="582762" y="68268"/>
                    </a:cubicBezTo>
                    <a:cubicBezTo>
                      <a:pt x="587304" y="95192"/>
                      <a:pt x="577092" y="122489"/>
                      <a:pt x="555994" y="139822"/>
                    </a:cubicBezTo>
                    <a:cubicBezTo>
                      <a:pt x="319047" y="336257"/>
                      <a:pt x="173600" y="621714"/>
                      <a:pt x="153954" y="928869"/>
                    </a:cubicBezTo>
                    <a:cubicBezTo>
                      <a:pt x="152333" y="956126"/>
                      <a:pt x="136252" y="980432"/>
                      <a:pt x="111800" y="992584"/>
                    </a:cubicBezTo>
                    <a:cubicBezTo>
                      <a:pt x="87348" y="1004736"/>
                      <a:pt x="58263" y="1002875"/>
                      <a:pt x="35558" y="987707"/>
                    </a:cubicBezTo>
                    <a:cubicBezTo>
                      <a:pt x="12854" y="972539"/>
                      <a:pt x="0" y="946383"/>
                      <a:pt x="1865" y="919141"/>
                    </a:cubicBezTo>
                    <a:close/>
                  </a:path>
                </a:pathLst>
              </a:custGeom>
              <a:solidFill>
                <a:srgbClr val="000000"/>
              </a:solidFill>
            </p:spPr>
          </p:sp>
        </p:grpSp>
      </p:grpSp>
      <p:grpSp>
        <p:nvGrpSpPr>
          <p:cNvPr id="7" name="Group 7"/>
          <p:cNvGrpSpPr/>
          <p:nvPr/>
        </p:nvGrpSpPr>
        <p:grpSpPr>
          <a:xfrm>
            <a:off x="1417320" y="4142422"/>
            <a:ext cx="3655060" cy="1827530"/>
            <a:chOff x="0" y="0"/>
            <a:chExt cx="4873413" cy="2436707"/>
          </a:xfrm>
        </p:grpSpPr>
        <p:sp>
          <p:nvSpPr>
            <p:cNvPr id="8" name="TextBox 8"/>
            <p:cNvSpPr txBox="1"/>
            <p:nvPr/>
          </p:nvSpPr>
          <p:spPr>
            <a:xfrm>
              <a:off x="1819116" y="1669806"/>
              <a:ext cx="1235181"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60%</a:t>
              </a:r>
            </a:p>
          </p:txBody>
        </p:sp>
        <p:grpSp>
          <p:nvGrpSpPr>
            <p:cNvPr id="9" name="Group 9"/>
            <p:cNvGrpSpPr>
              <a:grpSpLocks noChangeAspect="1"/>
            </p:cNvGrpSpPr>
            <p:nvPr/>
          </p:nvGrpSpPr>
          <p:grpSpPr>
            <a:xfrm>
              <a:off x="0" y="0"/>
              <a:ext cx="4873413" cy="2436707"/>
              <a:chOff x="0" y="0"/>
              <a:chExt cx="2540000" cy="1270000"/>
            </a:xfrm>
          </p:grpSpPr>
          <p:sp>
            <p:nvSpPr>
              <p:cNvPr id="10" name="Freeform 10"/>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1" name="Freeform 11"/>
              <p:cNvSpPr/>
              <p:nvPr/>
            </p:nvSpPr>
            <p:spPr>
              <a:xfrm>
                <a:off x="725" y="-54063"/>
                <a:ext cx="1646038" cy="1328593"/>
              </a:xfrm>
              <a:custGeom>
                <a:avLst/>
                <a:gdLst/>
                <a:ahLst/>
                <a:cxnLst/>
                <a:rect l="l" t="t" r="r" b="b"/>
                <a:pathLst>
                  <a:path w="1646038" h="1328593">
                    <a:moveTo>
                      <a:pt x="1865" y="1242999"/>
                    </a:moveTo>
                    <a:cubicBezTo>
                      <a:pt x="25995" y="865728"/>
                      <a:pt x="216945" y="518819"/>
                      <a:pt x="522788" y="296611"/>
                    </a:cubicBezTo>
                    <a:cubicBezTo>
                      <a:pt x="828630" y="74404"/>
                      <a:pt x="1217567" y="0"/>
                      <a:pt x="1583830" y="93634"/>
                    </a:cubicBezTo>
                    <a:cubicBezTo>
                      <a:pt x="1610314" y="100279"/>
                      <a:pt x="1631219" y="120586"/>
                      <a:pt x="1638628" y="146867"/>
                    </a:cubicBezTo>
                    <a:cubicBezTo>
                      <a:pt x="1646038" y="173147"/>
                      <a:pt x="1638819" y="201383"/>
                      <a:pt x="1619706" y="220884"/>
                    </a:cubicBezTo>
                    <a:cubicBezTo>
                      <a:pt x="1600593" y="240384"/>
                      <a:pt x="1572507" y="248167"/>
                      <a:pt x="1546083" y="241286"/>
                    </a:cubicBezTo>
                    <a:cubicBezTo>
                      <a:pt x="1223772" y="158888"/>
                      <a:pt x="881507" y="224363"/>
                      <a:pt x="612366" y="419906"/>
                    </a:cubicBezTo>
                    <a:cubicBezTo>
                      <a:pt x="343225" y="615448"/>
                      <a:pt x="175189" y="920728"/>
                      <a:pt x="153954" y="1252727"/>
                    </a:cubicBezTo>
                    <a:cubicBezTo>
                      <a:pt x="152333" y="1279984"/>
                      <a:pt x="136252" y="1304290"/>
                      <a:pt x="111800" y="1316442"/>
                    </a:cubicBezTo>
                    <a:cubicBezTo>
                      <a:pt x="87348" y="1328594"/>
                      <a:pt x="58263" y="1326733"/>
                      <a:pt x="35558" y="1311565"/>
                    </a:cubicBezTo>
                    <a:cubicBezTo>
                      <a:pt x="12854" y="1296397"/>
                      <a:pt x="0" y="1270241"/>
                      <a:pt x="1865" y="1242999"/>
                    </a:cubicBezTo>
                    <a:close/>
                  </a:path>
                </a:pathLst>
              </a:custGeom>
              <a:solidFill>
                <a:srgbClr val="000000"/>
              </a:solidFill>
            </p:spPr>
          </p:sp>
        </p:grpSp>
      </p:grpSp>
      <p:grpSp>
        <p:nvGrpSpPr>
          <p:cNvPr id="12" name="Group 12"/>
          <p:cNvGrpSpPr/>
          <p:nvPr/>
        </p:nvGrpSpPr>
        <p:grpSpPr>
          <a:xfrm>
            <a:off x="1417320" y="7209472"/>
            <a:ext cx="3655060" cy="1827530"/>
            <a:chOff x="0" y="0"/>
            <a:chExt cx="4873413" cy="2436707"/>
          </a:xfrm>
        </p:grpSpPr>
        <p:sp>
          <p:nvSpPr>
            <p:cNvPr id="13" name="TextBox 13"/>
            <p:cNvSpPr txBox="1"/>
            <p:nvPr/>
          </p:nvSpPr>
          <p:spPr>
            <a:xfrm>
              <a:off x="1818505" y="1669806"/>
              <a:ext cx="1236403" cy="766901"/>
            </a:xfrm>
            <a:prstGeom prst="rect">
              <a:avLst/>
            </a:prstGeom>
          </p:spPr>
          <p:txBody>
            <a:bodyPr lIns="0" tIns="0" rIns="0" bIns="0" rtlCol="0" anchor="t">
              <a:spAutoFit/>
            </a:bodyPr>
            <a:lstStyle/>
            <a:p>
              <a:pPr marL="0" lvl="0" indent="0" algn="ctr">
                <a:lnSpc>
                  <a:spcPts val="4775"/>
                </a:lnSpc>
                <a:spcBef>
                  <a:spcPct val="0"/>
                </a:spcBef>
              </a:pPr>
              <a:r>
                <a:rPr lang="en-US" sz="3410" u="none" dirty="0">
                  <a:solidFill>
                    <a:srgbClr val="000000"/>
                  </a:solidFill>
                  <a:latin typeface="Public Sans"/>
                </a:rPr>
                <a:t>90%</a:t>
              </a:r>
            </a:p>
          </p:txBody>
        </p:sp>
        <p:grpSp>
          <p:nvGrpSpPr>
            <p:cNvPr id="14" name="Group 14"/>
            <p:cNvGrpSpPr>
              <a:grpSpLocks noChangeAspect="1"/>
            </p:cNvGrpSpPr>
            <p:nvPr/>
          </p:nvGrpSpPr>
          <p:grpSpPr>
            <a:xfrm>
              <a:off x="0" y="0"/>
              <a:ext cx="4873413" cy="2436707"/>
              <a:chOff x="0" y="0"/>
              <a:chExt cx="2540000" cy="1270000"/>
            </a:xfrm>
          </p:grpSpPr>
          <p:sp>
            <p:nvSpPr>
              <p:cNvPr id="15" name="Freeform 15"/>
              <p:cNvSpPr/>
              <p:nvPr/>
            </p:nvSpPr>
            <p:spPr>
              <a:xfrm>
                <a:off x="725" y="0"/>
                <a:ext cx="2538550" cy="1274531"/>
              </a:xfrm>
              <a:custGeom>
                <a:avLst/>
                <a:gdLst/>
                <a:ahLst/>
                <a:cxnLst/>
                <a:rect l="l" t="t" r="r" b="b"/>
                <a:pathLst>
                  <a:path w="2538550" h="1274531">
                    <a:moveTo>
                      <a:pt x="1865" y="1188936"/>
                    </a:moveTo>
                    <a:cubicBezTo>
                      <a:pt x="44626" y="520374"/>
                      <a:pt x="599347" y="0"/>
                      <a:pt x="1269275" y="0"/>
                    </a:cubicBezTo>
                    <a:cubicBezTo>
                      <a:pt x="1939203" y="0"/>
                      <a:pt x="2493924" y="520374"/>
                      <a:pt x="2536685" y="1188936"/>
                    </a:cubicBezTo>
                    <a:cubicBezTo>
                      <a:pt x="2538550" y="1216178"/>
                      <a:pt x="2525697" y="1242334"/>
                      <a:pt x="2502992" y="1257502"/>
                    </a:cubicBezTo>
                    <a:cubicBezTo>
                      <a:pt x="2480287" y="1272670"/>
                      <a:pt x="2451202" y="1274531"/>
                      <a:pt x="2426750" y="1262379"/>
                    </a:cubicBezTo>
                    <a:cubicBezTo>
                      <a:pt x="2402298" y="1250227"/>
                      <a:pt x="2386217" y="1225921"/>
                      <a:pt x="2384596" y="1198664"/>
                    </a:cubicBezTo>
                    <a:cubicBezTo>
                      <a:pt x="2346966" y="610329"/>
                      <a:pt x="1858812" y="152399"/>
                      <a:pt x="1269275" y="152399"/>
                    </a:cubicBezTo>
                    <a:cubicBezTo>
                      <a:pt x="679738" y="152399"/>
                      <a:pt x="191584" y="610329"/>
                      <a:pt x="153954" y="1198664"/>
                    </a:cubicBezTo>
                    <a:cubicBezTo>
                      <a:pt x="152333" y="1225921"/>
                      <a:pt x="136252" y="1250227"/>
                      <a:pt x="111800" y="1262379"/>
                    </a:cubicBezTo>
                    <a:cubicBezTo>
                      <a:pt x="87348" y="1274531"/>
                      <a:pt x="58263" y="1272670"/>
                      <a:pt x="35558" y="1257502"/>
                    </a:cubicBezTo>
                    <a:cubicBezTo>
                      <a:pt x="12854" y="1242334"/>
                      <a:pt x="0" y="1216178"/>
                      <a:pt x="1865" y="1188936"/>
                    </a:cubicBezTo>
                    <a:close/>
                  </a:path>
                </a:pathLst>
              </a:custGeom>
              <a:solidFill>
                <a:srgbClr val="9B9B9B"/>
              </a:solidFill>
            </p:spPr>
          </p:sp>
          <p:sp>
            <p:nvSpPr>
              <p:cNvPr id="16" name="Freeform 16"/>
              <p:cNvSpPr/>
              <p:nvPr/>
            </p:nvSpPr>
            <p:spPr>
              <a:xfrm>
                <a:off x="725" y="-77312"/>
                <a:ext cx="2459795" cy="1351842"/>
              </a:xfrm>
              <a:custGeom>
                <a:avLst/>
                <a:gdLst/>
                <a:ahLst/>
                <a:cxnLst/>
                <a:rect l="l" t="t" r="r" b="b"/>
                <a:pathLst>
                  <a:path w="2459795" h="1351842">
                    <a:moveTo>
                      <a:pt x="1865" y="1266248"/>
                    </a:moveTo>
                    <a:cubicBezTo>
                      <a:pt x="39790" y="673298"/>
                      <a:pt x="483757" y="185895"/>
                      <a:pt x="1070603" y="92948"/>
                    </a:cubicBezTo>
                    <a:cubicBezTo>
                      <a:pt x="1657449" y="0"/>
                      <a:pt x="2230303" y="326355"/>
                      <a:pt x="2449604" y="878564"/>
                    </a:cubicBezTo>
                    <a:cubicBezTo>
                      <a:pt x="2459795" y="903896"/>
                      <a:pt x="2455654" y="932745"/>
                      <a:pt x="2438747" y="954187"/>
                    </a:cubicBezTo>
                    <a:cubicBezTo>
                      <a:pt x="2421841" y="975628"/>
                      <a:pt x="2394755" y="986385"/>
                      <a:pt x="2367744" y="982384"/>
                    </a:cubicBezTo>
                    <a:cubicBezTo>
                      <a:pt x="2340734" y="978383"/>
                      <a:pt x="2317929" y="960236"/>
                      <a:pt x="2307964" y="934814"/>
                    </a:cubicBezTo>
                    <a:cubicBezTo>
                      <a:pt x="2114980" y="448870"/>
                      <a:pt x="1610868" y="161678"/>
                      <a:pt x="1094444" y="243472"/>
                    </a:cubicBezTo>
                    <a:cubicBezTo>
                      <a:pt x="578019" y="325265"/>
                      <a:pt x="187328" y="754180"/>
                      <a:pt x="153954" y="1275976"/>
                    </a:cubicBezTo>
                    <a:cubicBezTo>
                      <a:pt x="152333" y="1303233"/>
                      <a:pt x="136252" y="1327539"/>
                      <a:pt x="111800" y="1339691"/>
                    </a:cubicBezTo>
                    <a:cubicBezTo>
                      <a:pt x="87348" y="1351843"/>
                      <a:pt x="58263" y="1349982"/>
                      <a:pt x="35558" y="1334814"/>
                    </a:cubicBezTo>
                    <a:cubicBezTo>
                      <a:pt x="12854" y="1319646"/>
                      <a:pt x="0" y="1293490"/>
                      <a:pt x="1865" y="1266248"/>
                    </a:cubicBezTo>
                    <a:close/>
                  </a:path>
                </a:pathLst>
              </a:custGeom>
              <a:solidFill>
                <a:srgbClr val="000000"/>
              </a:solidFill>
            </p:spPr>
          </p:sp>
        </p:grpSp>
      </p:grpSp>
      <p:sp>
        <p:nvSpPr>
          <p:cNvPr id="17" name="TextBox 17"/>
          <p:cNvSpPr txBox="1"/>
          <p:nvPr/>
        </p:nvSpPr>
        <p:spPr>
          <a:xfrm>
            <a:off x="12284043" y="1085850"/>
            <a:ext cx="4975257" cy="3181350"/>
          </a:xfrm>
          <a:prstGeom prst="rect">
            <a:avLst/>
          </a:prstGeom>
        </p:spPr>
        <p:txBody>
          <a:bodyPr lIns="0" tIns="0" rIns="0" bIns="0" rtlCol="0" anchor="t">
            <a:spAutoFit/>
          </a:bodyPr>
          <a:lstStyle/>
          <a:p>
            <a:pPr algn="r">
              <a:lnSpc>
                <a:spcPts val="8250"/>
              </a:lnSpc>
            </a:pPr>
            <a:r>
              <a:rPr lang="en-US" sz="7500" dirty="0">
                <a:solidFill>
                  <a:srgbClr val="000000"/>
                </a:solidFill>
                <a:latin typeface="Public Sans Bold"/>
              </a:rPr>
              <a:t>Write</a:t>
            </a:r>
          </a:p>
          <a:p>
            <a:pPr marL="0" lvl="0" indent="0" algn="r">
              <a:lnSpc>
                <a:spcPts val="8250"/>
              </a:lnSpc>
            </a:pPr>
            <a:r>
              <a:rPr lang="en-US" sz="7500" dirty="0">
                <a:solidFill>
                  <a:srgbClr val="000000"/>
                </a:solidFill>
                <a:latin typeface="Public Sans Bold"/>
              </a:rPr>
              <a:t>your topic or idea</a:t>
            </a:r>
          </a:p>
        </p:txBody>
      </p:sp>
      <p:sp>
        <p:nvSpPr>
          <p:cNvPr id="18" name="TextBox 18"/>
          <p:cNvSpPr txBox="1"/>
          <p:nvPr/>
        </p:nvSpPr>
        <p:spPr>
          <a:xfrm>
            <a:off x="12284043" y="4764405"/>
            <a:ext cx="4975257" cy="941070"/>
          </a:xfrm>
          <a:prstGeom prst="rect">
            <a:avLst/>
          </a:prstGeom>
        </p:spPr>
        <p:txBody>
          <a:bodyPr lIns="0" tIns="0" rIns="0" bIns="0" rtlCol="0" anchor="t">
            <a:spAutoFit/>
          </a:bodyPr>
          <a:lstStyle/>
          <a:p>
            <a:pPr algn="r">
              <a:lnSpc>
                <a:spcPts val="3779"/>
              </a:lnSpc>
            </a:pPr>
            <a:r>
              <a:rPr lang="en-US" sz="2700" dirty="0">
                <a:solidFill>
                  <a:srgbClr val="9B9B9B"/>
                </a:solidFill>
                <a:latin typeface="Public Sans"/>
              </a:rPr>
              <a:t>Briefly elaborate on what</a:t>
            </a:r>
          </a:p>
          <a:p>
            <a:pPr marL="0" lvl="0" indent="0" algn="r">
              <a:lnSpc>
                <a:spcPts val="3779"/>
              </a:lnSpc>
              <a:spcBef>
                <a:spcPct val="0"/>
              </a:spcBef>
            </a:pPr>
            <a:r>
              <a:rPr lang="en-US" sz="2700" dirty="0">
                <a:solidFill>
                  <a:srgbClr val="9B9B9B"/>
                </a:solidFill>
                <a:latin typeface="Public Sans"/>
              </a:rPr>
              <a:t>you want to discuss. </a:t>
            </a:r>
          </a:p>
        </p:txBody>
      </p:sp>
      <p:sp>
        <p:nvSpPr>
          <p:cNvPr id="19" name="TextBox 19"/>
          <p:cNvSpPr txBox="1"/>
          <p:nvPr/>
        </p:nvSpPr>
        <p:spPr>
          <a:xfrm>
            <a:off x="6378348" y="1596496"/>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0" name="TextBox 20"/>
          <p:cNvSpPr txBox="1"/>
          <p:nvPr/>
        </p:nvSpPr>
        <p:spPr>
          <a:xfrm>
            <a:off x="6378348" y="448892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sp>
        <p:nvSpPr>
          <p:cNvPr id="21" name="TextBox 21"/>
          <p:cNvSpPr txBox="1"/>
          <p:nvPr/>
        </p:nvSpPr>
        <p:spPr>
          <a:xfrm>
            <a:off x="6378348" y="7555971"/>
            <a:ext cx="2765652" cy="1058333"/>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ADD A </a:t>
            </a:r>
          </a:p>
          <a:p>
            <a:pPr marL="0" lvl="0" indent="0" algn="l">
              <a:lnSpc>
                <a:spcPts val="4200"/>
              </a:lnSpc>
              <a:spcBef>
                <a:spcPct val="0"/>
              </a:spcBef>
            </a:pPr>
            <a:r>
              <a:rPr lang="en-US" sz="3000" dirty="0">
                <a:solidFill>
                  <a:srgbClr val="000000"/>
                </a:solidFill>
                <a:latin typeface="Public Sans Bold"/>
              </a:rPr>
              <a:t>MAIN POINT</a:t>
            </a:r>
          </a:p>
        </p:txBody>
      </p:sp>
      <p:grpSp>
        <p:nvGrpSpPr>
          <p:cNvPr id="22" name="Group 22"/>
          <p:cNvGrpSpPr/>
          <p:nvPr/>
        </p:nvGrpSpPr>
        <p:grpSpPr>
          <a:xfrm>
            <a:off x="9917752" y="7466970"/>
            <a:ext cx="7715250" cy="1312536"/>
            <a:chOff x="0" y="0"/>
            <a:chExt cx="10287000" cy="1750048"/>
          </a:xfrm>
        </p:grpSpPr>
        <p:grpSp>
          <p:nvGrpSpPr>
            <p:cNvPr id="23" name="Group 23"/>
            <p:cNvGrpSpPr>
              <a:grpSpLocks noChangeAspect="1"/>
            </p:cNvGrpSpPr>
            <p:nvPr/>
          </p:nvGrpSpPr>
          <p:grpSpPr>
            <a:xfrm>
              <a:off x="0" y="0"/>
              <a:ext cx="10287000" cy="1750048"/>
              <a:chOff x="0" y="0"/>
              <a:chExt cx="13271500" cy="2257778"/>
            </a:xfrm>
          </p:grpSpPr>
          <p:sp>
            <p:nvSpPr>
              <p:cNvPr id="24" name="Freeform 24"/>
              <p:cNvSpPr/>
              <p:nvPr/>
            </p:nvSpPr>
            <p:spPr>
              <a:xfrm>
                <a:off x="16351" y="0"/>
                <a:ext cx="9238228" cy="2257821"/>
              </a:xfrm>
              <a:custGeom>
                <a:avLst/>
                <a:gdLst/>
                <a:ahLst/>
                <a:cxnLst/>
                <a:rect l="l" t="t" r="r" b="b"/>
                <a:pathLst>
                  <a:path w="9238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id="25" name="Freeform 25"/>
              <p:cNvSpPr/>
              <p:nvPr/>
            </p:nvSpPr>
            <p:spPr>
              <a:xfrm>
                <a:off x="9350851" y="0"/>
                <a:ext cx="3904227" cy="2257821"/>
              </a:xfrm>
              <a:custGeom>
                <a:avLst/>
                <a:gdLst/>
                <a:ahLst/>
                <a:cxnLst/>
                <a:rect l="l" t="t" r="r" b="b"/>
                <a:pathLst>
                  <a:path w="39042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609" b="22368"/>
          <a:stretch>
            <a:fillRect/>
          </a:stretch>
        </p:blipFill>
        <p:spPr>
          <a:xfrm>
            <a:off x="7876683" y="1705020"/>
            <a:ext cx="8985629" cy="6876959"/>
          </a:xfrm>
          <a:prstGeom prst="rect">
            <a:avLst/>
          </a:prstGeom>
        </p:spPr>
      </p:pic>
      <p:sp>
        <p:nvSpPr>
          <p:cNvPr id="3" name="TextBox 3"/>
          <p:cNvSpPr txBox="1"/>
          <p:nvPr/>
        </p:nvSpPr>
        <p:spPr>
          <a:xfrm>
            <a:off x="1425688" y="1762170"/>
            <a:ext cx="4688341"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425688" y="7640910"/>
            <a:ext cx="4280127" cy="94107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7154233" cy="8229600"/>
            <a:chOff x="0" y="0"/>
            <a:chExt cx="9538978" cy="10972800"/>
          </a:xfrm>
        </p:grpSpPr>
        <p:pic>
          <p:nvPicPr>
            <p:cNvPr id="3" name="Picture 3"/>
            <p:cNvPicPr>
              <a:picLocks noChangeAspect="1"/>
            </p:cNvPicPr>
            <p:nvPr/>
          </p:nvPicPr>
          <p:blipFill>
            <a:blip r:embed="rId2"/>
            <a:srcRect t="14632" b="31179"/>
            <a:stretch>
              <a:fillRect/>
            </a:stretch>
          </p:blipFill>
          <p:spPr>
            <a:xfrm>
              <a:off x="0" y="0"/>
              <a:ext cx="9538978" cy="5168900"/>
            </a:xfrm>
            <a:prstGeom prst="rect">
              <a:avLst/>
            </a:prstGeom>
          </p:spPr>
        </p:pic>
        <p:pic>
          <p:nvPicPr>
            <p:cNvPr id="4" name="Picture 4"/>
            <p:cNvPicPr>
              <a:picLocks noChangeAspect="1"/>
            </p:cNvPicPr>
            <p:nvPr/>
          </p:nvPicPr>
          <p:blipFill>
            <a:blip r:embed="rId3"/>
            <a:srcRect t="12179" b="6028"/>
            <a:stretch>
              <a:fillRect/>
            </a:stretch>
          </p:blipFill>
          <p:spPr>
            <a:xfrm>
              <a:off x="0" y="5803900"/>
              <a:ext cx="9538978" cy="5168900"/>
            </a:xfrm>
            <a:prstGeom prst="rect">
              <a:avLst/>
            </a:prstGeom>
          </p:spPr>
        </p:pic>
      </p:grpSp>
      <p:sp>
        <p:nvSpPr>
          <p:cNvPr id="5" name="TextBox 5"/>
          <p:cNvSpPr txBox="1"/>
          <p:nvPr/>
        </p:nvSpPr>
        <p:spPr>
          <a:xfrm>
            <a:off x="9693048" y="3701188"/>
            <a:ext cx="7566252" cy="213360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 your</a:t>
            </a:r>
          </a:p>
          <a:p>
            <a:pPr marL="0" lvl="0" indent="0">
              <a:lnSpc>
                <a:spcPts val="8250"/>
              </a:lnSpc>
            </a:pPr>
            <a:r>
              <a:rPr lang="en-US" sz="7500" dirty="0">
                <a:solidFill>
                  <a:srgbClr val="000000"/>
                </a:solidFill>
                <a:latin typeface="Public Sans Bold"/>
              </a:rPr>
              <a:t>topic or idea</a:t>
            </a:r>
          </a:p>
        </p:txBody>
      </p:sp>
      <p:sp>
        <p:nvSpPr>
          <p:cNvPr id="6" name="TextBox 6"/>
          <p:cNvSpPr txBox="1"/>
          <p:nvPr/>
        </p:nvSpPr>
        <p:spPr>
          <a:xfrm>
            <a:off x="9693048" y="6178142"/>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11697380" y="2664343"/>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1697380" y="3288382"/>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9940018" y="2788168"/>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608802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1697380" y="6712067"/>
            <a:ext cx="4861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9940018" y="621185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4147" b="17534"/>
          <a:stretch>
            <a:fillRect/>
          </a:stretch>
        </p:blipFill>
        <p:spPr>
          <a:xfrm>
            <a:off x="1028700" y="1028700"/>
            <a:ext cx="16230600" cy="4459922"/>
          </a:xfrm>
          <a:prstGeom prst="rect">
            <a:avLst/>
          </a:prstGeom>
        </p:spPr>
      </p:pic>
      <p:sp>
        <p:nvSpPr>
          <p:cNvPr id="3" name="TextBox 3"/>
          <p:cNvSpPr txBox="1"/>
          <p:nvPr/>
        </p:nvSpPr>
        <p:spPr>
          <a:xfrm>
            <a:off x="2549298" y="7315744"/>
            <a:ext cx="14710002" cy="1085850"/>
          </a:xfrm>
          <a:prstGeom prst="rect">
            <a:avLst/>
          </a:prstGeom>
        </p:spPr>
        <p:txBody>
          <a:bodyPr lIns="0" tIns="0" rIns="0" bIns="0" rtlCol="0" anchor="t">
            <a:spAutoFit/>
          </a:bodyPr>
          <a:lstStyle/>
          <a:p>
            <a:pPr marL="0" lvl="0" indent="0" algn="r">
              <a:lnSpc>
                <a:spcPts val="8250"/>
              </a:lnSpc>
            </a:pPr>
            <a:r>
              <a:rPr lang="en-US" sz="7500" dirty="0">
                <a:solidFill>
                  <a:srgbClr val="000000"/>
                </a:solidFill>
                <a:latin typeface="Public Sans Bold"/>
              </a:rPr>
              <a:t>Write your topic or idea</a:t>
            </a:r>
          </a:p>
        </p:txBody>
      </p:sp>
      <p:sp>
        <p:nvSpPr>
          <p:cNvPr id="4" name="TextBox 4"/>
          <p:cNvSpPr txBox="1"/>
          <p:nvPr/>
        </p:nvSpPr>
        <p:spPr>
          <a:xfrm>
            <a:off x="2549298" y="8793480"/>
            <a:ext cx="14710002" cy="464820"/>
          </a:xfrm>
          <a:prstGeom prst="rect">
            <a:avLst/>
          </a:prstGeom>
        </p:spPr>
        <p:txBody>
          <a:bodyPr lIns="0" tIns="0" rIns="0" bIns="0" rtlCol="0" anchor="t">
            <a:spAutoFit/>
          </a:bodyPr>
          <a:lstStyle/>
          <a:p>
            <a:pPr marL="0" lvl="0" indent="0" algn="r">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13823" y="6257989"/>
            <a:ext cx="4003460" cy="786645"/>
            <a:chOff x="0" y="0"/>
            <a:chExt cx="5337947" cy="1048860"/>
          </a:xfrm>
        </p:grpSpPr>
        <p:grpSp>
          <p:nvGrpSpPr>
            <p:cNvPr id="3" name="Group 3"/>
            <p:cNvGrpSpPr>
              <a:grpSpLocks noChangeAspect="1"/>
            </p:cNvGrpSpPr>
            <p:nvPr/>
          </p:nvGrpSpPr>
          <p:grpSpPr>
            <a:xfrm>
              <a:off x="0" y="0"/>
              <a:ext cx="5337947" cy="1048860"/>
              <a:chOff x="0" y="0"/>
              <a:chExt cx="9525000" cy="1871579"/>
            </a:xfrm>
          </p:grpSpPr>
          <p:sp>
            <p:nvSpPr>
              <p:cNvPr id="4" name="Freeform 4"/>
              <p:cNvSpPr/>
              <p:nvPr/>
            </p:nvSpPr>
            <p:spPr>
              <a:xfrm>
                <a:off x="3830" y="0"/>
                <a:ext cx="7866320" cy="1871601"/>
              </a:xfrm>
              <a:custGeom>
                <a:avLst/>
                <a:gdLst/>
                <a:ahLst/>
                <a:cxnLst/>
                <a:rect l="l" t="t" r="r" b="b"/>
                <a:pathLst>
                  <a:path w="7866320" h="1871601">
                    <a:moveTo>
                      <a:pt x="945796" y="1671053"/>
                    </a:moveTo>
                    <a:lnTo>
                      <a:pt x="316544" y="1671053"/>
                    </a:lnTo>
                    <a:lnTo>
                      <a:pt x="212271" y="401053"/>
                    </a:lnTo>
                    <a:lnTo>
                      <a:pt x="1050069" y="401053"/>
                    </a:lnTo>
                    <a:lnTo>
                      <a:pt x="945796" y="1670384"/>
                    </a:lnTo>
                    <a:lnTo>
                      <a:pt x="945796" y="1671053"/>
                    </a:lnTo>
                    <a:moveTo>
                      <a:pt x="67958"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1" y="34857"/>
                      <a:pt x="1243271" y="21300"/>
                    </a:cubicBezTo>
                    <a:cubicBezTo>
                      <a:pt x="1230651" y="7742"/>
                      <a:pt x="1212971" y="29"/>
                      <a:pt x="1194448" y="0"/>
                    </a:cubicBezTo>
                    <a:lnTo>
                      <a:pt x="67958" y="0"/>
                    </a:lnTo>
                    <a:moveTo>
                      <a:pt x="212337" y="334211"/>
                    </a:moveTo>
                    <a:lnTo>
                      <a:pt x="1050069" y="334211"/>
                    </a:lnTo>
                    <a:cubicBezTo>
                      <a:pt x="1068742" y="334222"/>
                      <a:pt x="1086559" y="342044"/>
                      <a:pt x="1099206" y="355783"/>
                    </a:cubicBezTo>
                    <a:cubicBezTo>
                      <a:pt x="1111852" y="369521"/>
                      <a:pt x="1118175" y="387924"/>
                      <a:pt x="1116644" y="406534"/>
                    </a:cubicBezTo>
                    <a:lnTo>
                      <a:pt x="1012437" y="1675865"/>
                    </a:lnTo>
                    <a:cubicBezTo>
                      <a:pt x="1009915" y="1710812"/>
                      <a:pt x="980834" y="1737881"/>
                      <a:pt x="945796" y="1737895"/>
                    </a:cubicBezTo>
                    <a:lnTo>
                      <a:pt x="316544" y="1737895"/>
                    </a:lnTo>
                    <a:cubicBezTo>
                      <a:pt x="281482" y="1737878"/>
                      <a:pt x="252392" y="1710772"/>
                      <a:pt x="249903" y="1675798"/>
                    </a:cubicBezTo>
                    <a:lnTo>
                      <a:pt x="145629" y="406467"/>
                    </a:lnTo>
                    <a:cubicBezTo>
                      <a:pt x="144116" y="387845"/>
                      <a:pt x="150465" y="369439"/>
                      <a:pt x="163139" y="355711"/>
                    </a:cubicBezTo>
                    <a:cubicBezTo>
                      <a:pt x="175813" y="341983"/>
                      <a:pt x="193654" y="334187"/>
                      <a:pt x="212337" y="334211"/>
                    </a:cubicBezTo>
                    <a:moveTo>
                      <a:pt x="2596796" y="1671053"/>
                    </a:moveTo>
                    <a:lnTo>
                      <a:pt x="1967544" y="1671053"/>
                    </a:lnTo>
                    <a:lnTo>
                      <a:pt x="1863271" y="401053"/>
                    </a:lnTo>
                    <a:lnTo>
                      <a:pt x="2701069" y="401053"/>
                    </a:lnTo>
                    <a:lnTo>
                      <a:pt x="2596796" y="1670384"/>
                    </a:lnTo>
                    <a:lnTo>
                      <a:pt x="2596796" y="1671053"/>
                    </a:lnTo>
                    <a:moveTo>
                      <a:pt x="1718958" y="0"/>
                    </a:moveTo>
                    <a:cubicBezTo>
                      <a:pt x="1700412" y="9"/>
                      <a:pt x="1682703" y="7723"/>
                      <a:pt x="1670066" y="21298"/>
                    </a:cubicBezTo>
                    <a:cubicBezTo>
                      <a:pt x="1657429" y="34873"/>
                      <a:pt x="1651000" y="53088"/>
                      <a:pt x="1652317" y="71588"/>
                    </a:cubicBezTo>
                    <a:lnTo>
                      <a:pt x="1767486" y="1685357"/>
                    </a:lnTo>
                    <a:cubicBezTo>
                      <a:pt x="1774991" y="1790303"/>
                      <a:pt x="1862331" y="1871601"/>
                      <a:pt x="1967544" y="1871579"/>
                    </a:cubicBezTo>
                    <a:lnTo>
                      <a:pt x="2596796" y="1871579"/>
                    </a:lnTo>
                    <a:cubicBezTo>
                      <a:pt x="2701984" y="1871566"/>
                      <a:pt x="2789284" y="1790277"/>
                      <a:pt x="2796787" y="1685357"/>
                    </a:cubicBezTo>
                    <a:lnTo>
                      <a:pt x="2912023" y="71521"/>
                    </a:lnTo>
                    <a:cubicBezTo>
                      <a:pt x="2913320" y="53044"/>
                      <a:pt x="2906891" y="34857"/>
                      <a:pt x="2894271" y="21300"/>
                    </a:cubicBezTo>
                    <a:cubicBezTo>
                      <a:pt x="2881651" y="7742"/>
                      <a:pt x="2863971" y="29"/>
                      <a:pt x="2845448" y="0"/>
                    </a:cubicBezTo>
                    <a:lnTo>
                      <a:pt x="1718958" y="0"/>
                    </a:lnTo>
                    <a:moveTo>
                      <a:pt x="1863337" y="334211"/>
                    </a:moveTo>
                    <a:lnTo>
                      <a:pt x="2701069" y="334211"/>
                    </a:lnTo>
                    <a:cubicBezTo>
                      <a:pt x="2719743" y="334222"/>
                      <a:pt x="2737559" y="342044"/>
                      <a:pt x="2750206" y="355783"/>
                    </a:cubicBezTo>
                    <a:cubicBezTo>
                      <a:pt x="2762852" y="369521"/>
                      <a:pt x="2769175" y="387924"/>
                      <a:pt x="2767644" y="406534"/>
                    </a:cubicBezTo>
                    <a:lnTo>
                      <a:pt x="2663437" y="1675865"/>
                    </a:lnTo>
                    <a:cubicBezTo>
                      <a:pt x="2660915" y="1710812"/>
                      <a:pt x="2631834" y="1737881"/>
                      <a:pt x="2596796" y="1737895"/>
                    </a:cubicBezTo>
                    <a:lnTo>
                      <a:pt x="1967544" y="1737895"/>
                    </a:lnTo>
                    <a:cubicBezTo>
                      <a:pt x="1932482" y="1737878"/>
                      <a:pt x="1903392" y="1710772"/>
                      <a:pt x="1900903" y="1675798"/>
                    </a:cubicBezTo>
                    <a:lnTo>
                      <a:pt x="1796629" y="406467"/>
                    </a:lnTo>
                    <a:cubicBezTo>
                      <a:pt x="1795116" y="387845"/>
                      <a:pt x="1801465" y="369439"/>
                      <a:pt x="1814139" y="355711"/>
                    </a:cubicBezTo>
                    <a:cubicBezTo>
                      <a:pt x="1826813" y="341983"/>
                      <a:pt x="1844654" y="334187"/>
                      <a:pt x="1863337" y="334211"/>
                    </a:cubicBezTo>
                    <a:moveTo>
                      <a:pt x="4247796" y="1671053"/>
                    </a:moveTo>
                    <a:lnTo>
                      <a:pt x="3618544" y="1671053"/>
                    </a:lnTo>
                    <a:lnTo>
                      <a:pt x="3514270" y="401053"/>
                    </a:lnTo>
                    <a:lnTo>
                      <a:pt x="4352070" y="401053"/>
                    </a:lnTo>
                    <a:lnTo>
                      <a:pt x="4247796" y="1670384"/>
                    </a:lnTo>
                    <a:lnTo>
                      <a:pt x="4247796" y="1671053"/>
                    </a:lnTo>
                    <a:moveTo>
                      <a:pt x="3369958" y="0"/>
                    </a:moveTo>
                    <a:cubicBezTo>
                      <a:pt x="3351412" y="9"/>
                      <a:pt x="3333703" y="7723"/>
                      <a:pt x="3321066" y="21298"/>
                    </a:cubicBezTo>
                    <a:cubicBezTo>
                      <a:pt x="3308429" y="34873"/>
                      <a:pt x="3302000" y="53088"/>
                      <a:pt x="3303317" y="71588"/>
                    </a:cubicBezTo>
                    <a:lnTo>
                      <a:pt x="3418486" y="1685357"/>
                    </a:lnTo>
                    <a:cubicBezTo>
                      <a:pt x="3425991" y="1790303"/>
                      <a:pt x="3513331" y="1871601"/>
                      <a:pt x="3618544" y="1871579"/>
                    </a:cubicBezTo>
                    <a:lnTo>
                      <a:pt x="4247796" y="1871579"/>
                    </a:lnTo>
                    <a:cubicBezTo>
                      <a:pt x="4352984" y="1871566"/>
                      <a:pt x="4440284" y="1790277"/>
                      <a:pt x="4447787" y="1685357"/>
                    </a:cubicBezTo>
                    <a:lnTo>
                      <a:pt x="4563023" y="71521"/>
                    </a:lnTo>
                    <a:cubicBezTo>
                      <a:pt x="4564320" y="53044"/>
                      <a:pt x="4557891" y="34857"/>
                      <a:pt x="4545271" y="21300"/>
                    </a:cubicBezTo>
                    <a:cubicBezTo>
                      <a:pt x="4532651" y="7742"/>
                      <a:pt x="4514971" y="29"/>
                      <a:pt x="4496448" y="0"/>
                    </a:cubicBezTo>
                    <a:lnTo>
                      <a:pt x="3369958" y="0"/>
                    </a:lnTo>
                    <a:moveTo>
                      <a:pt x="3514337" y="334211"/>
                    </a:moveTo>
                    <a:lnTo>
                      <a:pt x="4352070" y="334211"/>
                    </a:lnTo>
                    <a:cubicBezTo>
                      <a:pt x="4370743" y="334222"/>
                      <a:pt x="4388559" y="342044"/>
                      <a:pt x="4401206" y="355783"/>
                    </a:cubicBezTo>
                    <a:cubicBezTo>
                      <a:pt x="4413852" y="369521"/>
                      <a:pt x="4420176" y="387924"/>
                      <a:pt x="4418644" y="406534"/>
                    </a:cubicBezTo>
                    <a:lnTo>
                      <a:pt x="4314437" y="1675865"/>
                    </a:lnTo>
                    <a:cubicBezTo>
                      <a:pt x="4311915" y="1710812"/>
                      <a:pt x="4282834" y="1737881"/>
                      <a:pt x="4247796" y="1737895"/>
                    </a:cubicBezTo>
                    <a:lnTo>
                      <a:pt x="3618544" y="1737895"/>
                    </a:lnTo>
                    <a:cubicBezTo>
                      <a:pt x="3583482" y="1737878"/>
                      <a:pt x="3554392" y="1710772"/>
                      <a:pt x="3551903" y="1675798"/>
                    </a:cubicBezTo>
                    <a:lnTo>
                      <a:pt x="3447629" y="406467"/>
                    </a:lnTo>
                    <a:cubicBezTo>
                      <a:pt x="3446116" y="387845"/>
                      <a:pt x="3452465" y="369439"/>
                      <a:pt x="3465139" y="355711"/>
                    </a:cubicBezTo>
                    <a:cubicBezTo>
                      <a:pt x="3477813" y="341983"/>
                      <a:pt x="3495654" y="334187"/>
                      <a:pt x="3514337" y="334211"/>
                    </a:cubicBezTo>
                    <a:moveTo>
                      <a:pt x="5898796" y="1671053"/>
                    </a:moveTo>
                    <a:lnTo>
                      <a:pt x="5269544" y="1671053"/>
                    </a:lnTo>
                    <a:lnTo>
                      <a:pt x="5165270" y="401053"/>
                    </a:lnTo>
                    <a:lnTo>
                      <a:pt x="6003070" y="401053"/>
                    </a:lnTo>
                    <a:lnTo>
                      <a:pt x="5898796" y="1670384"/>
                    </a:lnTo>
                    <a:lnTo>
                      <a:pt x="5898796" y="1671053"/>
                    </a:lnTo>
                    <a:moveTo>
                      <a:pt x="5020958" y="0"/>
                    </a:moveTo>
                    <a:cubicBezTo>
                      <a:pt x="5002412" y="9"/>
                      <a:pt x="4984703" y="7723"/>
                      <a:pt x="4972066" y="21298"/>
                    </a:cubicBezTo>
                    <a:cubicBezTo>
                      <a:pt x="4959429" y="34873"/>
                      <a:pt x="4953000" y="53088"/>
                      <a:pt x="4954317" y="71588"/>
                    </a:cubicBezTo>
                    <a:lnTo>
                      <a:pt x="5069486" y="1685357"/>
                    </a:lnTo>
                    <a:cubicBezTo>
                      <a:pt x="5076991" y="1790303"/>
                      <a:pt x="5164331" y="1871601"/>
                      <a:pt x="5269544" y="1871579"/>
                    </a:cubicBezTo>
                    <a:lnTo>
                      <a:pt x="5898796" y="1871579"/>
                    </a:lnTo>
                    <a:cubicBezTo>
                      <a:pt x="6003984" y="1871566"/>
                      <a:pt x="6091284" y="1790277"/>
                      <a:pt x="6098787" y="1685357"/>
                    </a:cubicBezTo>
                    <a:lnTo>
                      <a:pt x="6214023" y="71521"/>
                    </a:lnTo>
                    <a:cubicBezTo>
                      <a:pt x="6215320" y="53044"/>
                      <a:pt x="6208891" y="34857"/>
                      <a:pt x="6196271" y="21300"/>
                    </a:cubicBezTo>
                    <a:cubicBezTo>
                      <a:pt x="6183651" y="7742"/>
                      <a:pt x="6165971" y="29"/>
                      <a:pt x="6147448" y="0"/>
                    </a:cubicBezTo>
                    <a:lnTo>
                      <a:pt x="5020958" y="0"/>
                    </a:lnTo>
                    <a:moveTo>
                      <a:pt x="5165337" y="334211"/>
                    </a:moveTo>
                    <a:lnTo>
                      <a:pt x="6003070" y="334211"/>
                    </a:lnTo>
                    <a:cubicBezTo>
                      <a:pt x="6021743" y="334222"/>
                      <a:pt x="6039559" y="342044"/>
                      <a:pt x="6052206" y="355783"/>
                    </a:cubicBezTo>
                    <a:cubicBezTo>
                      <a:pt x="6064852" y="369521"/>
                      <a:pt x="6071176" y="387924"/>
                      <a:pt x="6069644" y="406534"/>
                    </a:cubicBezTo>
                    <a:lnTo>
                      <a:pt x="5965437" y="1675865"/>
                    </a:lnTo>
                    <a:cubicBezTo>
                      <a:pt x="5962915" y="1710812"/>
                      <a:pt x="5933834" y="1737881"/>
                      <a:pt x="5898796" y="1737895"/>
                    </a:cubicBezTo>
                    <a:lnTo>
                      <a:pt x="5269544" y="1737895"/>
                    </a:lnTo>
                    <a:cubicBezTo>
                      <a:pt x="5234482" y="1737878"/>
                      <a:pt x="5205392" y="1710772"/>
                      <a:pt x="5202903" y="1675798"/>
                    </a:cubicBezTo>
                    <a:lnTo>
                      <a:pt x="5098629" y="406467"/>
                    </a:lnTo>
                    <a:cubicBezTo>
                      <a:pt x="5097116" y="387845"/>
                      <a:pt x="5103465" y="369439"/>
                      <a:pt x="5116139" y="355711"/>
                    </a:cubicBezTo>
                    <a:cubicBezTo>
                      <a:pt x="5128813" y="341983"/>
                      <a:pt x="5146654" y="334187"/>
                      <a:pt x="5165337" y="334211"/>
                    </a:cubicBezTo>
                    <a:moveTo>
                      <a:pt x="7549796" y="1671053"/>
                    </a:moveTo>
                    <a:lnTo>
                      <a:pt x="6920544" y="1671053"/>
                    </a:lnTo>
                    <a:lnTo>
                      <a:pt x="6816271" y="401053"/>
                    </a:lnTo>
                    <a:lnTo>
                      <a:pt x="7654069" y="401053"/>
                    </a:lnTo>
                    <a:lnTo>
                      <a:pt x="7549796" y="1670384"/>
                    </a:lnTo>
                    <a:lnTo>
                      <a:pt x="7549796" y="1671053"/>
                    </a:lnTo>
                    <a:moveTo>
                      <a:pt x="6671959" y="0"/>
                    </a:moveTo>
                    <a:cubicBezTo>
                      <a:pt x="6653412" y="9"/>
                      <a:pt x="6635703" y="7723"/>
                      <a:pt x="6623066" y="21298"/>
                    </a:cubicBezTo>
                    <a:cubicBezTo>
                      <a:pt x="6610429" y="34873"/>
                      <a:pt x="6604000" y="53088"/>
                      <a:pt x="6605317" y="71588"/>
                    </a:cubicBezTo>
                    <a:lnTo>
                      <a:pt x="6720486" y="1685357"/>
                    </a:lnTo>
                    <a:cubicBezTo>
                      <a:pt x="6727991" y="1790303"/>
                      <a:pt x="6815331" y="1871601"/>
                      <a:pt x="6920544" y="1871579"/>
                    </a:cubicBezTo>
                    <a:lnTo>
                      <a:pt x="7549796" y="1871579"/>
                    </a:lnTo>
                    <a:cubicBezTo>
                      <a:pt x="7654984" y="1871566"/>
                      <a:pt x="7742284" y="1790277"/>
                      <a:pt x="7749787" y="1685357"/>
                    </a:cubicBezTo>
                    <a:lnTo>
                      <a:pt x="7865023" y="71521"/>
                    </a:lnTo>
                    <a:cubicBezTo>
                      <a:pt x="7866320" y="53044"/>
                      <a:pt x="7859892" y="34857"/>
                      <a:pt x="7847271" y="21300"/>
                    </a:cubicBezTo>
                    <a:cubicBezTo>
                      <a:pt x="7834651" y="7742"/>
                      <a:pt x="7816971" y="29"/>
                      <a:pt x="7798449" y="0"/>
                    </a:cubicBezTo>
                    <a:lnTo>
                      <a:pt x="6671959" y="0"/>
                    </a:lnTo>
                    <a:moveTo>
                      <a:pt x="6816337" y="334211"/>
                    </a:moveTo>
                    <a:lnTo>
                      <a:pt x="7654069" y="334211"/>
                    </a:lnTo>
                    <a:cubicBezTo>
                      <a:pt x="7672743" y="334222"/>
                      <a:pt x="7690559" y="342044"/>
                      <a:pt x="7703206" y="355783"/>
                    </a:cubicBezTo>
                    <a:cubicBezTo>
                      <a:pt x="7715852" y="369521"/>
                      <a:pt x="7722175" y="387924"/>
                      <a:pt x="7720644" y="406534"/>
                    </a:cubicBezTo>
                    <a:lnTo>
                      <a:pt x="7616437" y="1675865"/>
                    </a:lnTo>
                    <a:cubicBezTo>
                      <a:pt x="7613914" y="1710812"/>
                      <a:pt x="7584834" y="1737881"/>
                      <a:pt x="7549796" y="1737895"/>
                    </a:cubicBezTo>
                    <a:lnTo>
                      <a:pt x="6920544" y="1737895"/>
                    </a:lnTo>
                    <a:cubicBezTo>
                      <a:pt x="6885482" y="1737878"/>
                      <a:pt x="6856392" y="1710772"/>
                      <a:pt x="6853903" y="1675798"/>
                    </a:cubicBezTo>
                    <a:lnTo>
                      <a:pt x="6749629" y="406467"/>
                    </a:lnTo>
                    <a:cubicBezTo>
                      <a:pt x="6748115" y="387845"/>
                      <a:pt x="6754465" y="369439"/>
                      <a:pt x="6767139" y="355711"/>
                    </a:cubicBezTo>
                    <a:cubicBezTo>
                      <a:pt x="6779813" y="341983"/>
                      <a:pt x="6797654" y="334187"/>
                      <a:pt x="6816337" y="334211"/>
                    </a:cubicBezTo>
                  </a:path>
                </a:pathLst>
              </a:custGeom>
              <a:solidFill>
                <a:srgbClr val="000000"/>
              </a:solidFill>
            </p:spPr>
          </p:sp>
          <p:sp>
            <p:nvSpPr>
              <p:cNvPr id="5" name="Freeform 5"/>
              <p:cNvSpPr/>
              <p:nvPr/>
            </p:nvSpPr>
            <p:spPr>
              <a:xfrm>
                <a:off x="8258830" y="0"/>
                <a:ext cx="1262320" cy="1871601"/>
              </a:xfrm>
              <a:custGeom>
                <a:avLst/>
                <a:gdLst/>
                <a:ahLst/>
                <a:cxnLst/>
                <a:rect l="l" t="t" r="r" b="b"/>
                <a:pathLst>
                  <a:path w="1262320" h="1871601">
                    <a:moveTo>
                      <a:pt x="945796" y="1671053"/>
                    </a:moveTo>
                    <a:lnTo>
                      <a:pt x="316544" y="1671053"/>
                    </a:lnTo>
                    <a:lnTo>
                      <a:pt x="212271" y="401053"/>
                    </a:lnTo>
                    <a:lnTo>
                      <a:pt x="1050069" y="401053"/>
                    </a:lnTo>
                    <a:lnTo>
                      <a:pt x="945796" y="1670384"/>
                    </a:lnTo>
                    <a:lnTo>
                      <a:pt x="945796" y="1671053"/>
                    </a:lnTo>
                    <a:moveTo>
                      <a:pt x="67959" y="0"/>
                    </a:moveTo>
                    <a:cubicBezTo>
                      <a:pt x="49412" y="9"/>
                      <a:pt x="31703" y="7723"/>
                      <a:pt x="19066" y="21298"/>
                    </a:cubicBezTo>
                    <a:cubicBezTo>
                      <a:pt x="6429" y="34873"/>
                      <a:pt x="0" y="53088"/>
                      <a:pt x="1317" y="71588"/>
                    </a:cubicBezTo>
                    <a:lnTo>
                      <a:pt x="116486" y="1685357"/>
                    </a:lnTo>
                    <a:cubicBezTo>
                      <a:pt x="123991" y="1790303"/>
                      <a:pt x="211331" y="1871601"/>
                      <a:pt x="316544" y="1871579"/>
                    </a:cubicBezTo>
                    <a:lnTo>
                      <a:pt x="945796" y="1871579"/>
                    </a:lnTo>
                    <a:cubicBezTo>
                      <a:pt x="1050984" y="1871566"/>
                      <a:pt x="1138284" y="1790277"/>
                      <a:pt x="1145787" y="1685357"/>
                    </a:cubicBezTo>
                    <a:lnTo>
                      <a:pt x="1261023" y="71521"/>
                    </a:lnTo>
                    <a:cubicBezTo>
                      <a:pt x="1262320" y="53044"/>
                      <a:pt x="1255892" y="34857"/>
                      <a:pt x="1243271" y="21300"/>
                    </a:cubicBezTo>
                    <a:cubicBezTo>
                      <a:pt x="1230651" y="7742"/>
                      <a:pt x="1212971" y="29"/>
                      <a:pt x="1194449" y="0"/>
                    </a:cubicBezTo>
                    <a:lnTo>
                      <a:pt x="67959" y="0"/>
                    </a:lnTo>
                    <a:moveTo>
                      <a:pt x="212337" y="334211"/>
                    </a:moveTo>
                    <a:lnTo>
                      <a:pt x="1050069" y="334211"/>
                    </a:lnTo>
                    <a:cubicBezTo>
                      <a:pt x="1068743" y="334222"/>
                      <a:pt x="1086559" y="342044"/>
                      <a:pt x="1099206" y="355783"/>
                    </a:cubicBezTo>
                    <a:cubicBezTo>
                      <a:pt x="1111852" y="369521"/>
                      <a:pt x="1118175" y="387924"/>
                      <a:pt x="1116644" y="406534"/>
                    </a:cubicBezTo>
                    <a:lnTo>
                      <a:pt x="1012437" y="1675865"/>
                    </a:lnTo>
                    <a:cubicBezTo>
                      <a:pt x="1009914" y="1710812"/>
                      <a:pt x="980834" y="1737881"/>
                      <a:pt x="945796" y="1737895"/>
                    </a:cubicBezTo>
                    <a:lnTo>
                      <a:pt x="316544" y="1737895"/>
                    </a:lnTo>
                    <a:cubicBezTo>
                      <a:pt x="281482" y="1737878"/>
                      <a:pt x="252392" y="1710772"/>
                      <a:pt x="249903" y="1675798"/>
                    </a:cubicBezTo>
                    <a:lnTo>
                      <a:pt x="145629" y="406467"/>
                    </a:lnTo>
                    <a:cubicBezTo>
                      <a:pt x="144115" y="387845"/>
                      <a:pt x="150465" y="369439"/>
                      <a:pt x="163139" y="355711"/>
                    </a:cubicBezTo>
                    <a:cubicBezTo>
                      <a:pt x="175813" y="341983"/>
                      <a:pt x="193654" y="334187"/>
                      <a:pt x="212337" y="334211"/>
                    </a:cubicBezTo>
                  </a:path>
                </a:pathLst>
              </a:custGeom>
              <a:solidFill>
                <a:srgbClr val="9B9B9B"/>
              </a:solidFill>
            </p:spPr>
          </p:sp>
        </p:grpSp>
      </p:grpSp>
      <p:grpSp>
        <p:nvGrpSpPr>
          <p:cNvPr id="6" name="Group 6"/>
          <p:cNvGrpSpPr/>
          <p:nvPr/>
        </p:nvGrpSpPr>
        <p:grpSpPr>
          <a:xfrm>
            <a:off x="9413823" y="1565732"/>
            <a:ext cx="4114867" cy="877838"/>
            <a:chOff x="0" y="0"/>
            <a:chExt cx="5486490" cy="1170451"/>
          </a:xfrm>
        </p:grpSpPr>
        <p:grpSp>
          <p:nvGrpSpPr>
            <p:cNvPr id="7" name="Group 7"/>
            <p:cNvGrpSpPr>
              <a:grpSpLocks noChangeAspect="1"/>
            </p:cNvGrpSpPr>
            <p:nvPr/>
          </p:nvGrpSpPr>
          <p:grpSpPr>
            <a:xfrm>
              <a:off x="0" y="0"/>
              <a:ext cx="5486490" cy="1170451"/>
              <a:chOff x="0" y="0"/>
              <a:chExt cx="9525000" cy="2032000"/>
            </a:xfrm>
          </p:grpSpPr>
          <p:sp>
            <p:nvSpPr>
              <p:cNvPr id="8" name="Freeform 8"/>
              <p:cNvSpPr/>
              <p:nvPr/>
            </p:nvSpPr>
            <p:spPr>
              <a:xfrm>
                <a:off x="47180" y="31750"/>
                <a:ext cx="4477322" cy="1968500"/>
              </a:xfrm>
              <a:custGeom>
                <a:avLst/>
                <a:gdLst/>
                <a:ahLst/>
                <a:cxnLst/>
                <a:rect l="l" t="t" r="r" b="b"/>
                <a:pathLst>
                  <a:path w="4477322" h="1968500">
                    <a:moveTo>
                      <a:pt x="961073" y="1206500"/>
                    </a:moveTo>
                    <a:cubicBezTo>
                      <a:pt x="962597" y="1185672"/>
                      <a:pt x="963867" y="1164463"/>
                      <a:pt x="964883" y="1143000"/>
                    </a:cubicBezTo>
                    <a:lnTo>
                      <a:pt x="936118" y="1143000"/>
                    </a:lnTo>
                    <a:cubicBezTo>
                      <a:pt x="925613" y="1142981"/>
                      <a:pt x="915798" y="1137767"/>
                      <a:pt x="909901" y="1129074"/>
                    </a:cubicBezTo>
                    <a:cubicBezTo>
                      <a:pt x="904004" y="1120381"/>
                      <a:pt x="902788" y="1109334"/>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6" y="1913318"/>
                    </a:cubicBezTo>
                    <a:cubicBezTo>
                      <a:pt x="834899" y="1812608"/>
                      <a:pt x="923925" y="1580579"/>
                      <a:pt x="955485" y="1270000"/>
                    </a:cubicBezTo>
                    <a:lnTo>
                      <a:pt x="936118" y="1270000"/>
                    </a:lnTo>
                    <a:cubicBezTo>
                      <a:pt x="924741" y="1270051"/>
                      <a:pt x="914206" y="1264011"/>
                      <a:pt x="908503" y="1254166"/>
                    </a:cubicBezTo>
                    <a:cubicBezTo>
                      <a:pt x="902799" y="1244322"/>
                      <a:pt x="902799" y="1232178"/>
                      <a:pt x="908503" y="1222334"/>
                    </a:cubicBezTo>
                    <a:cubicBezTo>
                      <a:pt x="914206" y="1212489"/>
                      <a:pt x="924741" y="1206449"/>
                      <a:pt x="936118" y="1206500"/>
                    </a:cubicBezTo>
                    <a:lnTo>
                      <a:pt x="961073" y="1206500"/>
                    </a:lnTo>
                    <a:close/>
                    <a:moveTo>
                      <a:pt x="936118" y="1079500"/>
                    </a:moveTo>
                    <a:cubicBezTo>
                      <a:pt x="926544" y="1079521"/>
                      <a:pt x="917492" y="1083861"/>
                      <a:pt x="911480" y="1091311"/>
                    </a:cubicBezTo>
                    <a:cubicBezTo>
                      <a:pt x="926910" y="1065085"/>
                      <a:pt x="942912" y="1039940"/>
                      <a:pt x="959422" y="1016000"/>
                    </a:cubicBezTo>
                    <a:lnTo>
                      <a:pt x="967931" y="1016000"/>
                    </a:lnTo>
                    <a:cubicBezTo>
                      <a:pt x="967931" y="1037399"/>
                      <a:pt x="967677" y="1058545"/>
                      <a:pt x="967169" y="1079500"/>
                    </a:cubicBezTo>
                    <a:lnTo>
                      <a:pt x="936118" y="1079500"/>
                    </a:lnTo>
                    <a:close/>
                    <a:moveTo>
                      <a:pt x="904368" y="983996"/>
                    </a:moveTo>
                    <a:cubicBezTo>
                      <a:pt x="904486" y="970777"/>
                      <a:pt x="912783" y="959015"/>
                      <a:pt x="925196" y="954468"/>
                    </a:cubicBezTo>
                    <a:cubicBezTo>
                      <a:pt x="938340" y="936244"/>
                      <a:pt x="951866" y="918718"/>
                      <a:pt x="965518" y="901827"/>
                    </a:cubicBezTo>
                    <a:cubicBezTo>
                      <a:pt x="965337" y="897551"/>
                      <a:pt x="965147" y="893275"/>
                      <a:pt x="964946" y="889000"/>
                    </a:cubicBezTo>
                    <a:lnTo>
                      <a:pt x="936118" y="889000"/>
                    </a:lnTo>
                    <a:cubicBezTo>
                      <a:pt x="924741" y="889051"/>
                      <a:pt x="914206" y="883011"/>
                      <a:pt x="908503" y="873166"/>
                    </a:cubicBezTo>
                    <a:cubicBezTo>
                      <a:pt x="902799" y="863322"/>
                      <a:pt x="902799" y="851178"/>
                      <a:pt x="908503" y="841334"/>
                    </a:cubicBezTo>
                    <a:cubicBezTo>
                      <a:pt x="914206" y="831489"/>
                      <a:pt x="924741" y="825449"/>
                      <a:pt x="936118" y="825500"/>
                    </a:cubicBezTo>
                    <a:lnTo>
                      <a:pt x="961263" y="825500"/>
                    </a:lnTo>
                    <a:cubicBezTo>
                      <a:pt x="959740" y="804101"/>
                      <a:pt x="957961" y="782955"/>
                      <a:pt x="955930" y="762000"/>
                    </a:cubicBezTo>
                    <a:lnTo>
                      <a:pt x="936118" y="762000"/>
                    </a:lnTo>
                    <a:cubicBezTo>
                      <a:pt x="924741" y="762051"/>
                      <a:pt x="914206" y="756011"/>
                      <a:pt x="908503" y="746166"/>
                    </a:cubicBezTo>
                    <a:cubicBezTo>
                      <a:pt x="902799" y="736322"/>
                      <a:pt x="902799" y="724178"/>
                      <a:pt x="908503" y="714334"/>
                    </a:cubicBezTo>
                    <a:cubicBezTo>
                      <a:pt x="914206" y="704489"/>
                      <a:pt x="924741" y="698449"/>
                      <a:pt x="936118" y="698500"/>
                    </a:cubicBezTo>
                    <a:lnTo>
                      <a:pt x="948944" y="698500"/>
                    </a:lnTo>
                    <a:cubicBezTo>
                      <a:pt x="946339" y="677294"/>
                      <a:pt x="943439" y="656125"/>
                      <a:pt x="940245" y="635000"/>
                    </a:cubicBezTo>
                    <a:lnTo>
                      <a:pt x="936118" y="635000"/>
                    </a:lnTo>
                    <a:cubicBezTo>
                      <a:pt x="919806" y="635016"/>
                      <a:pt x="906136" y="622670"/>
                      <a:pt x="904496" y="606441"/>
                    </a:cubicBezTo>
                    <a:cubicBezTo>
                      <a:pt x="902857" y="590212"/>
                      <a:pt x="913782" y="575381"/>
                      <a:pt x="929768" y="572135"/>
                    </a:cubicBezTo>
                    <a:cubicBezTo>
                      <a:pt x="925372" y="548043"/>
                      <a:pt x="920524" y="524036"/>
                      <a:pt x="915226" y="500126"/>
                    </a:cubicBezTo>
                    <a:cubicBezTo>
                      <a:pt x="904938" y="491146"/>
                      <a:pt x="901561" y="476586"/>
                      <a:pt x="906844" y="463994"/>
                    </a:cubicBezTo>
                    <a:cubicBezTo>
                      <a:pt x="886651" y="380936"/>
                      <a:pt x="862013" y="306197"/>
                      <a:pt x="833819" y="242189"/>
                    </a:cubicBezTo>
                    <a:cubicBezTo>
                      <a:pt x="827793" y="249656"/>
                      <a:pt x="818713" y="253998"/>
                      <a:pt x="809118" y="254000"/>
                    </a:cubicBezTo>
                    <a:lnTo>
                      <a:pt x="745617" y="254000"/>
                    </a:lnTo>
                    <a:cubicBezTo>
                      <a:pt x="734240" y="254051"/>
                      <a:pt x="723706" y="248011"/>
                      <a:pt x="718003" y="238166"/>
                    </a:cubicBezTo>
                    <a:cubicBezTo>
                      <a:pt x="712299" y="228322"/>
                      <a:pt x="712299" y="216178"/>
                      <a:pt x="718003" y="206334"/>
                    </a:cubicBezTo>
                    <a:cubicBezTo>
                      <a:pt x="723706" y="196489"/>
                      <a:pt x="734240" y="190449"/>
                      <a:pt x="745617" y="190500"/>
                    </a:cubicBezTo>
                    <a:lnTo>
                      <a:pt x="809118" y="190500"/>
                    </a:lnTo>
                    <a:cubicBezTo>
                      <a:pt x="797798" y="168639"/>
                      <a:pt x="785247" y="147439"/>
                      <a:pt x="771525" y="127000"/>
                    </a:cubicBezTo>
                    <a:lnTo>
                      <a:pt x="745617" y="127000"/>
                    </a:lnTo>
                    <a:cubicBezTo>
                      <a:pt x="732032"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4" y="78406"/>
                      <a:pt x="462542" y="92643"/>
                      <a:pt x="458147" y="105511"/>
                    </a:cubicBezTo>
                    <a:cubicBezTo>
                      <a:pt x="453752" y="118379"/>
                      <a:pt x="441652" y="127020"/>
                      <a:pt x="428054" y="127000"/>
                    </a:cubicBezTo>
                    <a:lnTo>
                      <a:pt x="402400" y="127000"/>
                    </a:lnTo>
                    <a:cubicBezTo>
                      <a:pt x="389382" y="146241"/>
                      <a:pt x="376873" y="167450"/>
                      <a:pt x="364808" y="190500"/>
                    </a:cubicBezTo>
                    <a:lnTo>
                      <a:pt x="428181" y="190500"/>
                    </a:lnTo>
                    <a:cubicBezTo>
                      <a:pt x="445661" y="190578"/>
                      <a:pt x="459789" y="204770"/>
                      <a:pt x="459789" y="222250"/>
                    </a:cubicBezTo>
                    <a:cubicBezTo>
                      <a:pt x="459789" y="239730"/>
                      <a:pt x="445661" y="253922"/>
                      <a:pt x="428181" y="254000"/>
                    </a:cubicBezTo>
                    <a:lnTo>
                      <a:pt x="364681" y="254000"/>
                    </a:lnTo>
                    <a:cubicBezTo>
                      <a:pt x="355116" y="254003"/>
                      <a:pt x="346062" y="249686"/>
                      <a:pt x="340043" y="242253"/>
                    </a:cubicBezTo>
                    <a:cubicBezTo>
                      <a:pt x="311785" y="306260"/>
                      <a:pt x="287211" y="381000"/>
                      <a:pt x="266955" y="464185"/>
                    </a:cubicBezTo>
                    <a:cubicBezTo>
                      <a:pt x="272161" y="476711"/>
                      <a:pt x="268816" y="491161"/>
                      <a:pt x="258636" y="500126"/>
                    </a:cubicBezTo>
                    <a:cubicBezTo>
                      <a:pt x="253429" y="523621"/>
                      <a:pt x="248603" y="547624"/>
                      <a:pt x="244094" y="572199"/>
                    </a:cubicBezTo>
                    <a:cubicBezTo>
                      <a:pt x="260105" y="575448"/>
                      <a:pt x="271036"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6" y="712834"/>
                      <a:pt x="269226" y="730314"/>
                    </a:cubicBezTo>
                    <a:cubicBezTo>
                      <a:pt x="269226" y="747793"/>
                      <a:pt x="255097" y="761985"/>
                      <a:pt x="237617" y="762064"/>
                    </a:cubicBezTo>
                    <a:lnTo>
                      <a:pt x="217932" y="762064"/>
                    </a:lnTo>
                    <a:cubicBezTo>
                      <a:pt x="215901" y="783018"/>
                      <a:pt x="214123" y="804164"/>
                      <a:pt x="212598" y="825563"/>
                    </a:cubicBezTo>
                    <a:lnTo>
                      <a:pt x="237617" y="825563"/>
                    </a:lnTo>
                    <a:cubicBezTo>
                      <a:pt x="255097" y="825642"/>
                      <a:pt x="269226" y="839834"/>
                      <a:pt x="269226" y="857313"/>
                    </a:cubicBezTo>
                    <a:cubicBezTo>
                      <a:pt x="269226" y="874793"/>
                      <a:pt x="255097" y="888985"/>
                      <a:pt x="237617" y="889063"/>
                    </a:cubicBezTo>
                    <a:lnTo>
                      <a:pt x="208852" y="889063"/>
                    </a:lnTo>
                    <a:cubicBezTo>
                      <a:pt x="208675" y="892788"/>
                      <a:pt x="208506" y="896514"/>
                      <a:pt x="208344" y="900240"/>
                    </a:cubicBezTo>
                    <a:cubicBezTo>
                      <a:pt x="222758"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6" y="1093834"/>
                      <a:pt x="459726" y="1111313"/>
                    </a:cubicBezTo>
                    <a:cubicBezTo>
                      <a:pt x="459726" y="1128793"/>
                      <a:pt x="445597" y="1142985"/>
                      <a:pt x="428117" y="1143063"/>
                    </a:cubicBezTo>
                    <a:lnTo>
                      <a:pt x="364363" y="1143063"/>
                    </a:lnTo>
                    <a:cubicBezTo>
                      <a:pt x="374777" y="1163765"/>
                      <a:pt x="384874" y="1184974"/>
                      <a:pt x="394589" y="1206563"/>
                    </a:cubicBezTo>
                    <a:lnTo>
                      <a:pt x="428117" y="1206563"/>
                    </a:lnTo>
                    <a:cubicBezTo>
                      <a:pt x="445597" y="1206642"/>
                      <a:pt x="459726" y="1220834"/>
                      <a:pt x="459726" y="1238313"/>
                    </a:cubicBezTo>
                    <a:cubicBezTo>
                      <a:pt x="459726" y="1255793"/>
                      <a:pt x="445597" y="1269985"/>
                      <a:pt x="428117" y="1270063"/>
                    </a:cubicBezTo>
                    <a:lnTo>
                      <a:pt x="421450" y="1270063"/>
                    </a:lnTo>
                    <a:cubicBezTo>
                      <a:pt x="426974" y="1284034"/>
                      <a:pt x="432309" y="1298067"/>
                      <a:pt x="437516" y="1312354"/>
                    </a:cubicBezTo>
                    <a:cubicBezTo>
                      <a:pt x="521463" y="1543050"/>
                      <a:pt x="544640" y="1771015"/>
                      <a:pt x="514160" y="1952435"/>
                    </a:cubicBezTo>
                    <a:cubicBezTo>
                      <a:pt x="537655" y="1963039"/>
                      <a:pt x="562039" y="1968500"/>
                      <a:pt x="586931" y="1968500"/>
                    </a:cubicBezTo>
                    <a:cubicBezTo>
                      <a:pt x="612331" y="1968500"/>
                      <a:pt x="637096" y="1962785"/>
                      <a:pt x="661035" y="1951863"/>
                    </a:cubicBezTo>
                    <a:cubicBezTo>
                      <a:pt x="630682" y="1770570"/>
                      <a:pt x="653924" y="1542860"/>
                      <a:pt x="737870" y="1312291"/>
                    </a:cubicBezTo>
                    <a:cubicBezTo>
                      <a:pt x="743014" y="1298004"/>
                      <a:pt x="748412"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2" y="1163638"/>
                      <a:pt x="810896" y="1143000"/>
                    </a:cubicBezTo>
                    <a:lnTo>
                      <a:pt x="745617" y="1143000"/>
                    </a:lnTo>
                    <a:cubicBezTo>
                      <a:pt x="734240" y="1143051"/>
                      <a:pt x="723706" y="1137011"/>
                      <a:pt x="718003" y="1127166"/>
                    </a:cubicBezTo>
                    <a:cubicBezTo>
                      <a:pt x="712299" y="1117322"/>
                      <a:pt x="712299" y="1105178"/>
                      <a:pt x="718003" y="1095334"/>
                    </a:cubicBezTo>
                    <a:cubicBezTo>
                      <a:pt x="723706" y="1085489"/>
                      <a:pt x="734240" y="1079449"/>
                      <a:pt x="745617" y="1079500"/>
                    </a:cubicBezTo>
                    <a:lnTo>
                      <a:pt x="809118" y="1079500"/>
                    </a:lnTo>
                    <a:cubicBezTo>
                      <a:pt x="820266" y="1079484"/>
                      <a:pt x="830606" y="1085317"/>
                      <a:pt x="836359" y="1094867"/>
                    </a:cubicBezTo>
                    <a:cubicBezTo>
                      <a:pt x="857822" y="1055878"/>
                      <a:pt x="880619" y="1018857"/>
                      <a:pt x="904368" y="983996"/>
                    </a:cubicBezTo>
                    <a:close/>
                    <a:moveTo>
                      <a:pt x="555117" y="698500"/>
                    </a:moveTo>
                    <a:lnTo>
                      <a:pt x="618617" y="698500"/>
                    </a:lnTo>
                    <a:cubicBezTo>
                      <a:pt x="636097" y="698578"/>
                      <a:pt x="650226" y="712770"/>
                      <a:pt x="650226" y="730250"/>
                    </a:cubicBezTo>
                    <a:cubicBezTo>
                      <a:pt x="650226"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6" y="331770"/>
                      <a:pt x="650226" y="349250"/>
                    </a:cubicBezTo>
                    <a:cubicBezTo>
                      <a:pt x="650226"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6" y="458770"/>
                      <a:pt x="650226" y="476250"/>
                    </a:cubicBezTo>
                    <a:cubicBezTo>
                      <a:pt x="650226"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6" y="77770"/>
                      <a:pt x="650226" y="95250"/>
                    </a:cubicBezTo>
                    <a:cubicBezTo>
                      <a:pt x="650226"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6" y="839770"/>
                      <a:pt x="650226" y="857250"/>
                    </a:cubicBezTo>
                    <a:cubicBezTo>
                      <a:pt x="650226"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6" y="966770"/>
                      <a:pt x="650226" y="984250"/>
                    </a:cubicBezTo>
                    <a:cubicBezTo>
                      <a:pt x="650226"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6" y="1093770"/>
                      <a:pt x="650226" y="1111250"/>
                    </a:cubicBezTo>
                    <a:cubicBezTo>
                      <a:pt x="650226"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6" y="1220770"/>
                      <a:pt x="650226" y="1238250"/>
                    </a:cubicBezTo>
                    <a:cubicBezTo>
                      <a:pt x="650226"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5" y="1333449"/>
                      <a:pt x="640529" y="1339489"/>
                      <a:pt x="646232" y="1349334"/>
                    </a:cubicBezTo>
                    <a:cubicBezTo>
                      <a:pt x="651936" y="1359178"/>
                      <a:pt x="651936" y="1371322"/>
                      <a:pt x="646232" y="1381166"/>
                    </a:cubicBezTo>
                    <a:cubicBezTo>
                      <a:pt x="640529" y="1391011"/>
                      <a:pt x="629995"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6" y="585770"/>
                      <a:pt x="650226" y="603250"/>
                    </a:cubicBezTo>
                    <a:cubicBezTo>
                      <a:pt x="650226"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6" y="204770"/>
                      <a:pt x="650226" y="222250"/>
                    </a:cubicBezTo>
                    <a:cubicBezTo>
                      <a:pt x="650226"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8" y="698500"/>
                    </a:lnTo>
                    <a:cubicBezTo>
                      <a:pt x="826597" y="698578"/>
                      <a:pt x="840726" y="712770"/>
                      <a:pt x="840726" y="730250"/>
                    </a:cubicBezTo>
                    <a:cubicBezTo>
                      <a:pt x="840726" y="747730"/>
                      <a:pt x="826597" y="761922"/>
                      <a:pt x="809118" y="762000"/>
                    </a:cubicBezTo>
                    <a:lnTo>
                      <a:pt x="745617" y="762000"/>
                    </a:lnTo>
                    <a:cubicBezTo>
                      <a:pt x="728082" y="762000"/>
                      <a:pt x="713867" y="747785"/>
                      <a:pt x="713867" y="730250"/>
                    </a:cubicBezTo>
                    <a:close/>
                    <a:moveTo>
                      <a:pt x="745617" y="317500"/>
                    </a:moveTo>
                    <a:lnTo>
                      <a:pt x="809118" y="317500"/>
                    </a:lnTo>
                    <a:cubicBezTo>
                      <a:pt x="826597" y="317578"/>
                      <a:pt x="840726" y="331770"/>
                      <a:pt x="840726" y="349250"/>
                    </a:cubicBezTo>
                    <a:cubicBezTo>
                      <a:pt x="840726" y="366730"/>
                      <a:pt x="826597" y="380922"/>
                      <a:pt x="809118" y="381000"/>
                    </a:cubicBezTo>
                    <a:lnTo>
                      <a:pt x="745617" y="381000"/>
                    </a:lnTo>
                    <a:cubicBezTo>
                      <a:pt x="734240" y="381051"/>
                      <a:pt x="723706" y="375011"/>
                      <a:pt x="718003" y="365166"/>
                    </a:cubicBezTo>
                    <a:cubicBezTo>
                      <a:pt x="712299" y="355322"/>
                      <a:pt x="712299" y="343178"/>
                      <a:pt x="718003" y="333334"/>
                    </a:cubicBezTo>
                    <a:cubicBezTo>
                      <a:pt x="723706" y="323489"/>
                      <a:pt x="734240" y="317449"/>
                      <a:pt x="745617" y="317500"/>
                    </a:cubicBezTo>
                    <a:close/>
                    <a:moveTo>
                      <a:pt x="713867" y="476250"/>
                    </a:moveTo>
                    <a:cubicBezTo>
                      <a:pt x="713867" y="458715"/>
                      <a:pt x="728082" y="444500"/>
                      <a:pt x="745617" y="444500"/>
                    </a:cubicBezTo>
                    <a:lnTo>
                      <a:pt x="809118" y="444500"/>
                    </a:lnTo>
                    <a:cubicBezTo>
                      <a:pt x="826597" y="444578"/>
                      <a:pt x="840726" y="458770"/>
                      <a:pt x="840726" y="476250"/>
                    </a:cubicBezTo>
                    <a:cubicBezTo>
                      <a:pt x="840726" y="493730"/>
                      <a:pt x="826597" y="507922"/>
                      <a:pt x="809118"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8" y="825500"/>
                    </a:lnTo>
                    <a:cubicBezTo>
                      <a:pt x="826597" y="825578"/>
                      <a:pt x="840726" y="839770"/>
                      <a:pt x="840726" y="857250"/>
                    </a:cubicBezTo>
                    <a:cubicBezTo>
                      <a:pt x="840726" y="874730"/>
                      <a:pt x="826597" y="888922"/>
                      <a:pt x="809118" y="889000"/>
                    </a:cubicBezTo>
                    <a:lnTo>
                      <a:pt x="745617" y="889000"/>
                    </a:lnTo>
                    <a:cubicBezTo>
                      <a:pt x="728082" y="889000"/>
                      <a:pt x="713867" y="874785"/>
                      <a:pt x="713867" y="857250"/>
                    </a:cubicBezTo>
                    <a:close/>
                    <a:moveTo>
                      <a:pt x="745617" y="952500"/>
                    </a:moveTo>
                    <a:lnTo>
                      <a:pt x="809118" y="952500"/>
                    </a:lnTo>
                    <a:cubicBezTo>
                      <a:pt x="826597" y="952578"/>
                      <a:pt x="840726" y="966770"/>
                      <a:pt x="840726" y="984250"/>
                    </a:cubicBezTo>
                    <a:cubicBezTo>
                      <a:pt x="840726" y="1001730"/>
                      <a:pt x="826597" y="1015922"/>
                      <a:pt x="809118" y="1016000"/>
                    </a:cubicBezTo>
                    <a:lnTo>
                      <a:pt x="745617" y="1016000"/>
                    </a:lnTo>
                    <a:cubicBezTo>
                      <a:pt x="734240" y="1016051"/>
                      <a:pt x="723706" y="1010011"/>
                      <a:pt x="718003" y="1000166"/>
                    </a:cubicBezTo>
                    <a:cubicBezTo>
                      <a:pt x="712299" y="990322"/>
                      <a:pt x="712299" y="978178"/>
                      <a:pt x="718003" y="968334"/>
                    </a:cubicBezTo>
                    <a:cubicBezTo>
                      <a:pt x="723706" y="958489"/>
                      <a:pt x="734240" y="952449"/>
                      <a:pt x="745617" y="952500"/>
                    </a:cubicBezTo>
                    <a:close/>
                    <a:moveTo>
                      <a:pt x="713867" y="603250"/>
                    </a:moveTo>
                    <a:cubicBezTo>
                      <a:pt x="713867" y="585715"/>
                      <a:pt x="728082" y="571500"/>
                      <a:pt x="745617" y="571500"/>
                    </a:cubicBezTo>
                    <a:lnTo>
                      <a:pt x="809118" y="571500"/>
                    </a:lnTo>
                    <a:cubicBezTo>
                      <a:pt x="826597" y="571578"/>
                      <a:pt x="840726" y="585770"/>
                      <a:pt x="840726" y="603250"/>
                    </a:cubicBezTo>
                    <a:cubicBezTo>
                      <a:pt x="840726" y="620730"/>
                      <a:pt x="826597" y="634922"/>
                      <a:pt x="809118"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6" y="712770"/>
                      <a:pt x="459726" y="730250"/>
                    </a:cubicBezTo>
                    <a:cubicBezTo>
                      <a:pt x="459726"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6" y="331770"/>
                      <a:pt x="459726" y="349250"/>
                    </a:cubicBezTo>
                    <a:cubicBezTo>
                      <a:pt x="459726"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6" y="458770"/>
                      <a:pt x="459726" y="476250"/>
                    </a:cubicBezTo>
                    <a:cubicBezTo>
                      <a:pt x="459726"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6" y="839770"/>
                      <a:pt x="459726" y="857250"/>
                    </a:cubicBezTo>
                    <a:cubicBezTo>
                      <a:pt x="459726"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6" y="966770"/>
                      <a:pt x="459726" y="984250"/>
                    </a:cubicBezTo>
                    <a:cubicBezTo>
                      <a:pt x="459726"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6" y="585770"/>
                      <a:pt x="459726" y="603250"/>
                    </a:cubicBezTo>
                    <a:cubicBezTo>
                      <a:pt x="459726"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30" y="1079500"/>
                    </a:cubicBezTo>
                    <a:lnTo>
                      <a:pt x="237617" y="1079500"/>
                    </a:lnTo>
                    <a:cubicBezTo>
                      <a:pt x="255097" y="1079578"/>
                      <a:pt x="269226" y="1093770"/>
                      <a:pt x="269226" y="1111250"/>
                    </a:cubicBezTo>
                    <a:cubicBezTo>
                      <a:pt x="269226" y="1128730"/>
                      <a:pt x="255097" y="1142922"/>
                      <a:pt x="237617" y="1143000"/>
                    </a:cubicBezTo>
                    <a:lnTo>
                      <a:pt x="208916" y="1143000"/>
                    </a:lnTo>
                    <a:cubicBezTo>
                      <a:pt x="209932" y="1164463"/>
                      <a:pt x="211265" y="1185672"/>
                      <a:pt x="212726" y="1206500"/>
                    </a:cubicBezTo>
                    <a:lnTo>
                      <a:pt x="237617" y="1206500"/>
                    </a:lnTo>
                    <a:cubicBezTo>
                      <a:pt x="255097" y="1206578"/>
                      <a:pt x="269226" y="1220770"/>
                      <a:pt x="269226" y="1238250"/>
                    </a:cubicBezTo>
                    <a:cubicBezTo>
                      <a:pt x="269226" y="1255730"/>
                      <a:pt x="255097" y="1269922"/>
                      <a:pt x="237617" y="1270000"/>
                    </a:cubicBezTo>
                    <a:lnTo>
                      <a:pt x="218314" y="1270000"/>
                    </a:lnTo>
                    <a:cubicBezTo>
                      <a:pt x="250064" y="1581785"/>
                      <a:pt x="339598" y="1814322"/>
                      <a:pt x="455677" y="1914398"/>
                    </a:cubicBezTo>
                    <a:cubicBezTo>
                      <a:pt x="477330" y="1750695"/>
                      <a:pt x="454724" y="1545463"/>
                      <a:pt x="377762" y="1334008"/>
                    </a:cubicBezTo>
                    <a:cubicBezTo>
                      <a:pt x="369507" y="1311275"/>
                      <a:pt x="360808" y="1289050"/>
                      <a:pt x="351727" y="1267270"/>
                    </a:cubicBezTo>
                    <a:cubicBezTo>
                      <a:pt x="336658"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3" y="1644460"/>
                      <a:pt x="287973" y="1814703"/>
                      <a:pt x="408242" y="1926273"/>
                    </a:cubicBezTo>
                    <a:cubicBezTo>
                      <a:pt x="416102" y="1933776"/>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8" y="1143000"/>
                    </a:lnTo>
                    <a:cubicBezTo>
                      <a:pt x="2576613" y="1142981"/>
                      <a:pt x="2566798" y="1137767"/>
                      <a:pt x="2560901" y="1129074"/>
                    </a:cubicBezTo>
                    <a:cubicBezTo>
                      <a:pt x="2555003" y="1120381"/>
                      <a:pt x="2553788" y="1109334"/>
                      <a:pt x="2557653" y="1099566"/>
                    </a:cubicBezTo>
                    <a:cubicBezTo>
                      <a:pt x="2533841" y="1140460"/>
                      <a:pt x="2511425" y="1184021"/>
                      <a:pt x="2490788" y="1229932"/>
                    </a:cubicBezTo>
                    <a:cubicBezTo>
                      <a:pt x="2494666" y="1244281"/>
                      <a:pt x="2488069" y="1259400"/>
                      <a:pt x="2474913" y="1266317"/>
                    </a:cubicBezTo>
                    <a:cubicBezTo>
                      <a:pt x="2465576" y="1288669"/>
                      <a:pt x="2456768" y="1311239"/>
                      <a:pt x="2448497" y="1334008"/>
                    </a:cubicBezTo>
                    <a:cubicBezTo>
                      <a:pt x="2371662" y="1544955"/>
                      <a:pt x="2349056" y="1749806"/>
                      <a:pt x="2370456" y="1913318"/>
                    </a:cubicBezTo>
                    <a:cubicBezTo>
                      <a:pt x="2485899" y="1812608"/>
                      <a:pt x="2574925" y="1580579"/>
                      <a:pt x="2606485" y="1270000"/>
                    </a:cubicBezTo>
                    <a:lnTo>
                      <a:pt x="2587118" y="1270000"/>
                    </a:lnTo>
                    <a:cubicBezTo>
                      <a:pt x="2575741" y="1270051"/>
                      <a:pt x="2565206" y="1264011"/>
                      <a:pt x="2559503" y="1254166"/>
                    </a:cubicBezTo>
                    <a:cubicBezTo>
                      <a:pt x="2553799" y="1244322"/>
                      <a:pt x="2553799" y="1232178"/>
                      <a:pt x="2559503" y="1222334"/>
                    </a:cubicBezTo>
                    <a:cubicBezTo>
                      <a:pt x="2565206" y="1212489"/>
                      <a:pt x="2575741" y="1206449"/>
                      <a:pt x="2587118" y="1206500"/>
                    </a:cubicBezTo>
                    <a:lnTo>
                      <a:pt x="2612073" y="1206500"/>
                    </a:lnTo>
                    <a:close/>
                    <a:moveTo>
                      <a:pt x="2587118" y="1079500"/>
                    </a:moveTo>
                    <a:cubicBezTo>
                      <a:pt x="2577544" y="1079521"/>
                      <a:pt x="2568492" y="1083861"/>
                      <a:pt x="2562480" y="1091311"/>
                    </a:cubicBezTo>
                    <a:cubicBezTo>
                      <a:pt x="2577910" y="1065085"/>
                      <a:pt x="2593912" y="1039940"/>
                      <a:pt x="2610422" y="1016000"/>
                    </a:cubicBezTo>
                    <a:lnTo>
                      <a:pt x="2618931" y="1016000"/>
                    </a:lnTo>
                    <a:cubicBezTo>
                      <a:pt x="2618931" y="1037399"/>
                      <a:pt x="2618677" y="1058545"/>
                      <a:pt x="2618169" y="1079500"/>
                    </a:cubicBezTo>
                    <a:lnTo>
                      <a:pt x="2587118" y="1079500"/>
                    </a:lnTo>
                    <a:close/>
                    <a:moveTo>
                      <a:pt x="2555368"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8" y="889000"/>
                    </a:lnTo>
                    <a:cubicBezTo>
                      <a:pt x="2575741" y="889051"/>
                      <a:pt x="2565206" y="883011"/>
                      <a:pt x="2559503" y="873166"/>
                    </a:cubicBezTo>
                    <a:cubicBezTo>
                      <a:pt x="2553799" y="863322"/>
                      <a:pt x="2553799" y="851178"/>
                      <a:pt x="2559503" y="841334"/>
                    </a:cubicBezTo>
                    <a:cubicBezTo>
                      <a:pt x="2565206" y="831489"/>
                      <a:pt x="2575741" y="825449"/>
                      <a:pt x="2587118" y="825500"/>
                    </a:cubicBezTo>
                    <a:lnTo>
                      <a:pt x="2612263" y="825500"/>
                    </a:lnTo>
                    <a:cubicBezTo>
                      <a:pt x="2610740" y="804101"/>
                      <a:pt x="2608962" y="782955"/>
                      <a:pt x="2606930" y="762000"/>
                    </a:cubicBezTo>
                    <a:lnTo>
                      <a:pt x="2587118" y="762000"/>
                    </a:lnTo>
                    <a:cubicBezTo>
                      <a:pt x="2575741" y="762051"/>
                      <a:pt x="2565206" y="756011"/>
                      <a:pt x="2559503" y="746166"/>
                    </a:cubicBezTo>
                    <a:cubicBezTo>
                      <a:pt x="2553799" y="736322"/>
                      <a:pt x="2553799" y="724178"/>
                      <a:pt x="2559503" y="714334"/>
                    </a:cubicBezTo>
                    <a:cubicBezTo>
                      <a:pt x="2565206" y="704489"/>
                      <a:pt x="2575741" y="698449"/>
                      <a:pt x="2587118" y="698500"/>
                    </a:cubicBezTo>
                    <a:lnTo>
                      <a:pt x="2599944" y="698500"/>
                    </a:lnTo>
                    <a:cubicBezTo>
                      <a:pt x="2597339" y="677294"/>
                      <a:pt x="2594438" y="656125"/>
                      <a:pt x="2591245" y="635000"/>
                    </a:cubicBezTo>
                    <a:lnTo>
                      <a:pt x="2587118" y="635000"/>
                    </a:lnTo>
                    <a:cubicBezTo>
                      <a:pt x="2570806" y="635016"/>
                      <a:pt x="2557136" y="622670"/>
                      <a:pt x="2555496" y="606441"/>
                    </a:cubicBezTo>
                    <a:cubicBezTo>
                      <a:pt x="2553857" y="590212"/>
                      <a:pt x="2564782" y="575381"/>
                      <a:pt x="2580768" y="572135"/>
                    </a:cubicBezTo>
                    <a:cubicBezTo>
                      <a:pt x="2576372" y="548043"/>
                      <a:pt x="2571524" y="524036"/>
                      <a:pt x="2566226" y="500126"/>
                    </a:cubicBezTo>
                    <a:cubicBezTo>
                      <a:pt x="2555938" y="491146"/>
                      <a:pt x="2552561" y="476586"/>
                      <a:pt x="2557844" y="463994"/>
                    </a:cubicBezTo>
                    <a:cubicBezTo>
                      <a:pt x="2537651" y="380936"/>
                      <a:pt x="2513013" y="306197"/>
                      <a:pt x="2484819" y="242189"/>
                    </a:cubicBezTo>
                    <a:cubicBezTo>
                      <a:pt x="2478793" y="249656"/>
                      <a:pt x="2469713" y="253998"/>
                      <a:pt x="2460118" y="254000"/>
                    </a:cubicBezTo>
                    <a:lnTo>
                      <a:pt x="2396618" y="254000"/>
                    </a:lnTo>
                    <a:cubicBezTo>
                      <a:pt x="2385241" y="254051"/>
                      <a:pt x="2374706" y="248011"/>
                      <a:pt x="2369003" y="238166"/>
                    </a:cubicBezTo>
                    <a:cubicBezTo>
                      <a:pt x="2363299" y="228322"/>
                      <a:pt x="2363299" y="216178"/>
                      <a:pt x="2369003" y="206334"/>
                    </a:cubicBezTo>
                    <a:cubicBezTo>
                      <a:pt x="2374706" y="196489"/>
                      <a:pt x="2385241" y="190449"/>
                      <a:pt x="2396618" y="190500"/>
                    </a:cubicBezTo>
                    <a:lnTo>
                      <a:pt x="2460118" y="190500"/>
                    </a:lnTo>
                    <a:cubicBezTo>
                      <a:pt x="2448798" y="168639"/>
                      <a:pt x="2436247" y="147439"/>
                      <a:pt x="2422525" y="127000"/>
                    </a:cubicBezTo>
                    <a:lnTo>
                      <a:pt x="2396618" y="127000"/>
                    </a:lnTo>
                    <a:cubicBezTo>
                      <a:pt x="2383032" y="126993"/>
                      <a:pt x="2370956" y="118343"/>
                      <a:pt x="2366578" y="105481"/>
                    </a:cubicBezTo>
                    <a:cubicBezTo>
                      <a:pt x="2362200" y="92620"/>
                      <a:pt x="2366490" y="78399"/>
                      <a:pt x="2377250" y="70104"/>
                    </a:cubicBezTo>
                    <a:cubicBezTo>
                      <a:pt x="2334070" y="24765"/>
                      <a:pt x="2287080" y="0"/>
                      <a:pt x="2237931" y="0"/>
                    </a:cubicBezTo>
                    <a:cubicBezTo>
                      <a:pt x="2188655" y="0"/>
                      <a:pt x="2141665" y="24828"/>
                      <a:pt x="2098485" y="70104"/>
                    </a:cubicBezTo>
                    <a:cubicBezTo>
                      <a:pt x="2109254" y="78406"/>
                      <a:pt x="2113542" y="92643"/>
                      <a:pt x="2109147" y="105511"/>
                    </a:cubicBezTo>
                    <a:cubicBezTo>
                      <a:pt x="2104752" y="118379"/>
                      <a:pt x="2092652"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5" y="306260"/>
                      <a:pt x="1938211" y="381000"/>
                      <a:pt x="1917955" y="464185"/>
                    </a:cubicBezTo>
                    <a:cubicBezTo>
                      <a:pt x="1923161" y="476711"/>
                      <a:pt x="1919816" y="491161"/>
                      <a:pt x="1909636" y="500126"/>
                    </a:cubicBezTo>
                    <a:cubicBezTo>
                      <a:pt x="1904429" y="523621"/>
                      <a:pt x="1899603" y="547624"/>
                      <a:pt x="1895094" y="572199"/>
                    </a:cubicBezTo>
                    <a:cubicBezTo>
                      <a:pt x="1911105" y="575448"/>
                      <a:pt x="1922035" y="590317"/>
                      <a:pt x="1920361" y="606568"/>
                    </a:cubicBezTo>
                    <a:cubicBezTo>
                      <a:pt x="1918687" y="622819"/>
                      <a:pt x="1904954" y="635146"/>
                      <a:pt x="1888618" y="635064"/>
                    </a:cubicBezTo>
                    <a:lnTo>
                      <a:pt x="1884617" y="635064"/>
                    </a:lnTo>
                    <a:cubicBezTo>
                      <a:pt x="1881442" y="655892"/>
                      <a:pt x="1878521" y="677100"/>
                      <a:pt x="1875918" y="698564"/>
                    </a:cubicBezTo>
                    <a:lnTo>
                      <a:pt x="1888618" y="698564"/>
                    </a:lnTo>
                    <a:cubicBezTo>
                      <a:pt x="1906097" y="698642"/>
                      <a:pt x="1920226" y="712834"/>
                      <a:pt x="1920226" y="730314"/>
                    </a:cubicBezTo>
                    <a:cubicBezTo>
                      <a:pt x="1920226" y="747793"/>
                      <a:pt x="1906097" y="761985"/>
                      <a:pt x="1888618" y="762064"/>
                    </a:cubicBezTo>
                    <a:lnTo>
                      <a:pt x="1868932" y="762064"/>
                    </a:lnTo>
                    <a:cubicBezTo>
                      <a:pt x="1866900" y="783018"/>
                      <a:pt x="1865122" y="804164"/>
                      <a:pt x="1863599" y="825563"/>
                    </a:cubicBezTo>
                    <a:lnTo>
                      <a:pt x="1888618" y="825563"/>
                    </a:lnTo>
                    <a:cubicBezTo>
                      <a:pt x="1906097" y="825642"/>
                      <a:pt x="1920226" y="839834"/>
                      <a:pt x="1920226" y="857313"/>
                    </a:cubicBezTo>
                    <a:cubicBezTo>
                      <a:pt x="1920226" y="874793"/>
                      <a:pt x="1906097" y="888985"/>
                      <a:pt x="1888618" y="889063"/>
                    </a:cubicBezTo>
                    <a:lnTo>
                      <a:pt x="1859852" y="889063"/>
                    </a:lnTo>
                    <a:cubicBezTo>
                      <a:pt x="1859675" y="892788"/>
                      <a:pt x="1859506" y="896514"/>
                      <a:pt x="1859344" y="900240"/>
                    </a:cubicBezTo>
                    <a:cubicBezTo>
                      <a:pt x="1873759" y="917893"/>
                      <a:pt x="1887919" y="936244"/>
                      <a:pt x="1901762" y="955357"/>
                    </a:cubicBezTo>
                    <a:cubicBezTo>
                      <a:pt x="1912272" y="960120"/>
                      <a:pt x="1919371" y="970209"/>
                      <a:pt x="1920304" y="981710"/>
                    </a:cubicBezTo>
                    <a:cubicBezTo>
                      <a:pt x="1944434" y="1016889"/>
                      <a:pt x="1967484" y="1054290"/>
                      <a:pt x="1989265" y="1093660"/>
                    </a:cubicBezTo>
                    <a:cubicBezTo>
                      <a:pt x="1995150" y="1084863"/>
                      <a:pt x="2005033" y="1079576"/>
                      <a:pt x="2015618" y="1079563"/>
                    </a:cubicBezTo>
                    <a:lnTo>
                      <a:pt x="2079118" y="1079563"/>
                    </a:lnTo>
                    <a:cubicBezTo>
                      <a:pt x="2096597" y="1079642"/>
                      <a:pt x="2110726" y="1093834"/>
                      <a:pt x="2110726" y="1111313"/>
                    </a:cubicBezTo>
                    <a:cubicBezTo>
                      <a:pt x="2110726" y="1128793"/>
                      <a:pt x="2096597" y="1142985"/>
                      <a:pt x="2079118" y="1143063"/>
                    </a:cubicBezTo>
                    <a:lnTo>
                      <a:pt x="2015363" y="1143063"/>
                    </a:lnTo>
                    <a:cubicBezTo>
                      <a:pt x="2025778" y="1163765"/>
                      <a:pt x="2035874" y="1184974"/>
                      <a:pt x="2045590" y="1206563"/>
                    </a:cubicBezTo>
                    <a:lnTo>
                      <a:pt x="2079118" y="1206563"/>
                    </a:lnTo>
                    <a:cubicBezTo>
                      <a:pt x="2096597" y="1206642"/>
                      <a:pt x="2110726" y="1220834"/>
                      <a:pt x="2110726" y="1238313"/>
                    </a:cubicBezTo>
                    <a:cubicBezTo>
                      <a:pt x="2110726" y="1255793"/>
                      <a:pt x="2096597" y="1269985"/>
                      <a:pt x="2079118" y="1270063"/>
                    </a:cubicBezTo>
                    <a:lnTo>
                      <a:pt x="2072450" y="1270063"/>
                    </a:lnTo>
                    <a:cubicBezTo>
                      <a:pt x="2077975" y="1284034"/>
                      <a:pt x="2083309" y="1298067"/>
                      <a:pt x="2088515" y="1312354"/>
                    </a:cubicBezTo>
                    <a:cubicBezTo>
                      <a:pt x="2172462" y="1543050"/>
                      <a:pt x="2195640" y="1771015"/>
                      <a:pt x="2165160" y="1952435"/>
                    </a:cubicBezTo>
                    <a:cubicBezTo>
                      <a:pt x="2188655" y="1963039"/>
                      <a:pt x="2213039" y="1968500"/>
                      <a:pt x="2237931" y="1968500"/>
                    </a:cubicBezTo>
                    <a:cubicBezTo>
                      <a:pt x="2263331" y="1968500"/>
                      <a:pt x="2288096" y="1962785"/>
                      <a:pt x="2312035"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8" y="1143000"/>
                    </a:lnTo>
                    <a:cubicBezTo>
                      <a:pt x="2385241" y="1143051"/>
                      <a:pt x="2374706" y="1137011"/>
                      <a:pt x="2369003" y="1127166"/>
                    </a:cubicBezTo>
                    <a:cubicBezTo>
                      <a:pt x="2363299" y="1117322"/>
                      <a:pt x="2363299" y="1105178"/>
                      <a:pt x="2369003" y="1095334"/>
                    </a:cubicBezTo>
                    <a:cubicBezTo>
                      <a:pt x="2374706" y="1085489"/>
                      <a:pt x="2385241" y="1079449"/>
                      <a:pt x="2396618" y="1079500"/>
                    </a:cubicBezTo>
                    <a:lnTo>
                      <a:pt x="2460118" y="1079500"/>
                    </a:lnTo>
                    <a:cubicBezTo>
                      <a:pt x="2471266" y="1079484"/>
                      <a:pt x="2481606" y="1085317"/>
                      <a:pt x="2487359" y="1094867"/>
                    </a:cubicBezTo>
                    <a:cubicBezTo>
                      <a:pt x="2508822" y="1055878"/>
                      <a:pt x="2531618" y="1018857"/>
                      <a:pt x="2555368" y="983996"/>
                    </a:cubicBezTo>
                    <a:close/>
                    <a:moveTo>
                      <a:pt x="2206118" y="698500"/>
                    </a:moveTo>
                    <a:lnTo>
                      <a:pt x="2269618" y="698500"/>
                    </a:lnTo>
                    <a:cubicBezTo>
                      <a:pt x="2287097" y="698578"/>
                      <a:pt x="2301226" y="712770"/>
                      <a:pt x="2301226" y="730250"/>
                    </a:cubicBezTo>
                    <a:cubicBezTo>
                      <a:pt x="2301226" y="747730"/>
                      <a:pt x="2287097" y="761922"/>
                      <a:pt x="2269618" y="762000"/>
                    </a:cubicBezTo>
                    <a:lnTo>
                      <a:pt x="2206118" y="762000"/>
                    </a:lnTo>
                    <a:cubicBezTo>
                      <a:pt x="2188638" y="761922"/>
                      <a:pt x="2174509" y="747730"/>
                      <a:pt x="2174509" y="730250"/>
                    </a:cubicBezTo>
                    <a:cubicBezTo>
                      <a:pt x="2174509" y="712770"/>
                      <a:pt x="2188638" y="698578"/>
                      <a:pt x="2206118" y="698500"/>
                    </a:cubicBezTo>
                    <a:close/>
                    <a:moveTo>
                      <a:pt x="2174368" y="349250"/>
                    </a:moveTo>
                    <a:cubicBezTo>
                      <a:pt x="2174368" y="331715"/>
                      <a:pt x="2188583" y="317500"/>
                      <a:pt x="2206118" y="317500"/>
                    </a:cubicBezTo>
                    <a:lnTo>
                      <a:pt x="2269618" y="317500"/>
                    </a:lnTo>
                    <a:cubicBezTo>
                      <a:pt x="2287097" y="317578"/>
                      <a:pt x="2301226" y="331770"/>
                      <a:pt x="2301226" y="349250"/>
                    </a:cubicBezTo>
                    <a:cubicBezTo>
                      <a:pt x="2301226" y="366730"/>
                      <a:pt x="2287097" y="380922"/>
                      <a:pt x="2269618" y="381000"/>
                    </a:cubicBezTo>
                    <a:lnTo>
                      <a:pt x="2206118" y="381000"/>
                    </a:lnTo>
                    <a:cubicBezTo>
                      <a:pt x="2188583" y="381000"/>
                      <a:pt x="2174368" y="366785"/>
                      <a:pt x="2174368" y="349250"/>
                    </a:cubicBezTo>
                    <a:close/>
                    <a:moveTo>
                      <a:pt x="2206118" y="444500"/>
                    </a:moveTo>
                    <a:lnTo>
                      <a:pt x="2269618" y="444500"/>
                    </a:lnTo>
                    <a:cubicBezTo>
                      <a:pt x="2287097" y="444578"/>
                      <a:pt x="2301226" y="458770"/>
                      <a:pt x="2301226" y="476250"/>
                    </a:cubicBezTo>
                    <a:cubicBezTo>
                      <a:pt x="2301226" y="493730"/>
                      <a:pt x="2287097" y="507922"/>
                      <a:pt x="2269618" y="508000"/>
                    </a:cubicBezTo>
                    <a:lnTo>
                      <a:pt x="2206118" y="508000"/>
                    </a:lnTo>
                    <a:cubicBezTo>
                      <a:pt x="2188638" y="507922"/>
                      <a:pt x="2174509" y="493730"/>
                      <a:pt x="2174509" y="476250"/>
                    </a:cubicBezTo>
                    <a:cubicBezTo>
                      <a:pt x="2174509" y="458770"/>
                      <a:pt x="2188638" y="444578"/>
                      <a:pt x="2206118" y="444500"/>
                    </a:cubicBezTo>
                    <a:close/>
                    <a:moveTo>
                      <a:pt x="2174368" y="95250"/>
                    </a:moveTo>
                    <a:cubicBezTo>
                      <a:pt x="2174368" y="77715"/>
                      <a:pt x="2188583" y="63500"/>
                      <a:pt x="2206118" y="63500"/>
                    </a:cubicBezTo>
                    <a:lnTo>
                      <a:pt x="2269618" y="63500"/>
                    </a:lnTo>
                    <a:cubicBezTo>
                      <a:pt x="2287097" y="63578"/>
                      <a:pt x="2301226" y="77770"/>
                      <a:pt x="2301226" y="95250"/>
                    </a:cubicBezTo>
                    <a:cubicBezTo>
                      <a:pt x="2301226" y="112730"/>
                      <a:pt x="2287097" y="126922"/>
                      <a:pt x="2269618" y="127000"/>
                    </a:cubicBezTo>
                    <a:lnTo>
                      <a:pt x="2206118" y="127000"/>
                    </a:lnTo>
                    <a:cubicBezTo>
                      <a:pt x="2188583" y="127000"/>
                      <a:pt x="2174368" y="112785"/>
                      <a:pt x="2174368" y="95250"/>
                    </a:cubicBezTo>
                    <a:close/>
                    <a:moveTo>
                      <a:pt x="2206118" y="825500"/>
                    </a:moveTo>
                    <a:lnTo>
                      <a:pt x="2269618" y="825500"/>
                    </a:lnTo>
                    <a:cubicBezTo>
                      <a:pt x="2287097" y="825578"/>
                      <a:pt x="2301226" y="839770"/>
                      <a:pt x="2301226" y="857250"/>
                    </a:cubicBezTo>
                    <a:cubicBezTo>
                      <a:pt x="2301226" y="874730"/>
                      <a:pt x="2287097" y="888922"/>
                      <a:pt x="2269618" y="889000"/>
                    </a:cubicBezTo>
                    <a:lnTo>
                      <a:pt x="2206118" y="889000"/>
                    </a:lnTo>
                    <a:cubicBezTo>
                      <a:pt x="2188638" y="888922"/>
                      <a:pt x="2174509" y="874730"/>
                      <a:pt x="2174509" y="857250"/>
                    </a:cubicBezTo>
                    <a:cubicBezTo>
                      <a:pt x="2174509" y="839770"/>
                      <a:pt x="2188638" y="825578"/>
                      <a:pt x="2206118" y="825500"/>
                    </a:cubicBezTo>
                    <a:close/>
                    <a:moveTo>
                      <a:pt x="2174368" y="984250"/>
                    </a:moveTo>
                    <a:cubicBezTo>
                      <a:pt x="2174368" y="966715"/>
                      <a:pt x="2188583" y="952500"/>
                      <a:pt x="2206118" y="952500"/>
                    </a:cubicBezTo>
                    <a:lnTo>
                      <a:pt x="2269618" y="952500"/>
                    </a:lnTo>
                    <a:cubicBezTo>
                      <a:pt x="2287097" y="952578"/>
                      <a:pt x="2301226" y="966770"/>
                      <a:pt x="2301226" y="984250"/>
                    </a:cubicBezTo>
                    <a:cubicBezTo>
                      <a:pt x="2301226" y="1001730"/>
                      <a:pt x="2287097" y="1015922"/>
                      <a:pt x="2269618" y="1016000"/>
                    </a:cubicBezTo>
                    <a:lnTo>
                      <a:pt x="2206118" y="1016000"/>
                    </a:lnTo>
                    <a:cubicBezTo>
                      <a:pt x="2188583" y="1016000"/>
                      <a:pt x="2174368" y="1001785"/>
                      <a:pt x="2174368" y="984250"/>
                    </a:cubicBezTo>
                    <a:close/>
                    <a:moveTo>
                      <a:pt x="2206118" y="1079500"/>
                    </a:moveTo>
                    <a:lnTo>
                      <a:pt x="2269618" y="1079500"/>
                    </a:lnTo>
                    <a:cubicBezTo>
                      <a:pt x="2287097" y="1079578"/>
                      <a:pt x="2301226" y="1093770"/>
                      <a:pt x="2301226" y="1111250"/>
                    </a:cubicBezTo>
                    <a:cubicBezTo>
                      <a:pt x="2301226" y="1128730"/>
                      <a:pt x="2287097" y="1142922"/>
                      <a:pt x="2269618" y="1143000"/>
                    </a:cubicBezTo>
                    <a:lnTo>
                      <a:pt x="2206118" y="1143000"/>
                    </a:lnTo>
                    <a:cubicBezTo>
                      <a:pt x="2188638" y="1142922"/>
                      <a:pt x="2174509" y="1128730"/>
                      <a:pt x="2174509" y="1111250"/>
                    </a:cubicBezTo>
                    <a:cubicBezTo>
                      <a:pt x="2174509" y="1093770"/>
                      <a:pt x="2188638" y="1079578"/>
                      <a:pt x="2206118" y="1079500"/>
                    </a:cubicBezTo>
                    <a:close/>
                    <a:moveTo>
                      <a:pt x="2174368" y="1238250"/>
                    </a:moveTo>
                    <a:cubicBezTo>
                      <a:pt x="2174368" y="1220715"/>
                      <a:pt x="2188583" y="1206500"/>
                      <a:pt x="2206118" y="1206500"/>
                    </a:cubicBezTo>
                    <a:lnTo>
                      <a:pt x="2269618" y="1206500"/>
                    </a:lnTo>
                    <a:cubicBezTo>
                      <a:pt x="2287097" y="1206578"/>
                      <a:pt x="2301226" y="1220770"/>
                      <a:pt x="2301226" y="1238250"/>
                    </a:cubicBezTo>
                    <a:cubicBezTo>
                      <a:pt x="2301226" y="1255730"/>
                      <a:pt x="2287097" y="1269922"/>
                      <a:pt x="2269618" y="1270000"/>
                    </a:cubicBezTo>
                    <a:lnTo>
                      <a:pt x="2206118" y="1270000"/>
                    </a:lnTo>
                    <a:cubicBezTo>
                      <a:pt x="2188583" y="1270000"/>
                      <a:pt x="2174368" y="1255785"/>
                      <a:pt x="2174368" y="1238250"/>
                    </a:cubicBezTo>
                    <a:close/>
                    <a:moveTo>
                      <a:pt x="2206118" y="1333500"/>
                    </a:moveTo>
                    <a:lnTo>
                      <a:pt x="2269618" y="1333500"/>
                    </a:lnTo>
                    <a:cubicBezTo>
                      <a:pt x="2280995" y="1333449"/>
                      <a:pt x="2291529" y="1339489"/>
                      <a:pt x="2297232" y="1349334"/>
                    </a:cubicBezTo>
                    <a:cubicBezTo>
                      <a:pt x="2302936" y="1359178"/>
                      <a:pt x="2302936" y="1371322"/>
                      <a:pt x="2297232" y="1381166"/>
                    </a:cubicBezTo>
                    <a:cubicBezTo>
                      <a:pt x="2291529" y="1391011"/>
                      <a:pt x="2280995" y="1397051"/>
                      <a:pt x="2269618" y="1397000"/>
                    </a:cubicBezTo>
                    <a:lnTo>
                      <a:pt x="2206118" y="1397000"/>
                    </a:lnTo>
                    <a:cubicBezTo>
                      <a:pt x="2188638" y="1396922"/>
                      <a:pt x="2174509" y="1382730"/>
                      <a:pt x="2174509" y="1365250"/>
                    </a:cubicBezTo>
                    <a:cubicBezTo>
                      <a:pt x="2174509" y="1347770"/>
                      <a:pt x="2188638" y="1333578"/>
                      <a:pt x="2206118" y="1333500"/>
                    </a:cubicBezTo>
                    <a:close/>
                    <a:moveTo>
                      <a:pt x="2174368" y="603250"/>
                    </a:moveTo>
                    <a:cubicBezTo>
                      <a:pt x="2174368" y="585715"/>
                      <a:pt x="2188583" y="571500"/>
                      <a:pt x="2206118" y="571500"/>
                    </a:cubicBezTo>
                    <a:lnTo>
                      <a:pt x="2269618" y="571500"/>
                    </a:lnTo>
                    <a:cubicBezTo>
                      <a:pt x="2287097" y="571578"/>
                      <a:pt x="2301226" y="585770"/>
                      <a:pt x="2301226" y="603250"/>
                    </a:cubicBezTo>
                    <a:cubicBezTo>
                      <a:pt x="2301226" y="620730"/>
                      <a:pt x="2287097" y="634922"/>
                      <a:pt x="2269618" y="635000"/>
                    </a:cubicBezTo>
                    <a:lnTo>
                      <a:pt x="2206118" y="635000"/>
                    </a:lnTo>
                    <a:cubicBezTo>
                      <a:pt x="2188583" y="635000"/>
                      <a:pt x="2174368" y="620785"/>
                      <a:pt x="2174368" y="603250"/>
                    </a:cubicBezTo>
                    <a:close/>
                    <a:moveTo>
                      <a:pt x="2206118" y="190500"/>
                    </a:moveTo>
                    <a:lnTo>
                      <a:pt x="2269618" y="190500"/>
                    </a:lnTo>
                    <a:cubicBezTo>
                      <a:pt x="2287097" y="190578"/>
                      <a:pt x="2301226" y="204770"/>
                      <a:pt x="2301226" y="222250"/>
                    </a:cubicBezTo>
                    <a:cubicBezTo>
                      <a:pt x="2301226" y="239730"/>
                      <a:pt x="2287097" y="253922"/>
                      <a:pt x="2269618" y="254000"/>
                    </a:cubicBezTo>
                    <a:lnTo>
                      <a:pt x="2206118" y="254000"/>
                    </a:lnTo>
                    <a:cubicBezTo>
                      <a:pt x="2188638" y="253922"/>
                      <a:pt x="2174509" y="239730"/>
                      <a:pt x="2174509" y="222250"/>
                    </a:cubicBezTo>
                    <a:cubicBezTo>
                      <a:pt x="2174509" y="204770"/>
                      <a:pt x="2188638" y="190578"/>
                      <a:pt x="2206118" y="190500"/>
                    </a:cubicBezTo>
                    <a:close/>
                    <a:moveTo>
                      <a:pt x="2364868" y="730250"/>
                    </a:moveTo>
                    <a:cubicBezTo>
                      <a:pt x="2364868" y="712715"/>
                      <a:pt x="2379083" y="698500"/>
                      <a:pt x="2396618" y="698500"/>
                    </a:cubicBezTo>
                    <a:lnTo>
                      <a:pt x="2460118" y="698500"/>
                    </a:lnTo>
                    <a:cubicBezTo>
                      <a:pt x="2477597" y="698578"/>
                      <a:pt x="2491726" y="712770"/>
                      <a:pt x="2491726" y="730250"/>
                    </a:cubicBezTo>
                    <a:cubicBezTo>
                      <a:pt x="2491726" y="747730"/>
                      <a:pt x="2477597" y="761922"/>
                      <a:pt x="2460118" y="762000"/>
                    </a:cubicBezTo>
                    <a:lnTo>
                      <a:pt x="2396618" y="762000"/>
                    </a:lnTo>
                    <a:cubicBezTo>
                      <a:pt x="2379083" y="762000"/>
                      <a:pt x="2364868" y="747785"/>
                      <a:pt x="2364868" y="730250"/>
                    </a:cubicBezTo>
                    <a:close/>
                    <a:moveTo>
                      <a:pt x="2396618" y="317500"/>
                    </a:moveTo>
                    <a:lnTo>
                      <a:pt x="2460118" y="317500"/>
                    </a:lnTo>
                    <a:cubicBezTo>
                      <a:pt x="2477597" y="317578"/>
                      <a:pt x="2491726" y="331770"/>
                      <a:pt x="2491726" y="349250"/>
                    </a:cubicBezTo>
                    <a:cubicBezTo>
                      <a:pt x="2491726" y="366730"/>
                      <a:pt x="2477597" y="380922"/>
                      <a:pt x="2460118" y="381000"/>
                    </a:cubicBezTo>
                    <a:lnTo>
                      <a:pt x="2396618" y="381000"/>
                    </a:lnTo>
                    <a:cubicBezTo>
                      <a:pt x="2385241" y="381051"/>
                      <a:pt x="2374706" y="375011"/>
                      <a:pt x="2369003" y="365166"/>
                    </a:cubicBezTo>
                    <a:cubicBezTo>
                      <a:pt x="2363299" y="355322"/>
                      <a:pt x="2363299" y="343178"/>
                      <a:pt x="2369003" y="333334"/>
                    </a:cubicBezTo>
                    <a:cubicBezTo>
                      <a:pt x="2374706" y="323489"/>
                      <a:pt x="2385241" y="317449"/>
                      <a:pt x="2396618" y="317500"/>
                    </a:cubicBezTo>
                    <a:close/>
                    <a:moveTo>
                      <a:pt x="2364868" y="476250"/>
                    </a:moveTo>
                    <a:cubicBezTo>
                      <a:pt x="2364868" y="458715"/>
                      <a:pt x="2379083" y="444500"/>
                      <a:pt x="2396618" y="444500"/>
                    </a:cubicBezTo>
                    <a:lnTo>
                      <a:pt x="2460118" y="444500"/>
                    </a:lnTo>
                    <a:cubicBezTo>
                      <a:pt x="2477597" y="444578"/>
                      <a:pt x="2491726" y="458770"/>
                      <a:pt x="2491726" y="476250"/>
                    </a:cubicBezTo>
                    <a:cubicBezTo>
                      <a:pt x="2491726" y="493730"/>
                      <a:pt x="2477597" y="507922"/>
                      <a:pt x="2460118" y="508000"/>
                    </a:cubicBezTo>
                    <a:lnTo>
                      <a:pt x="2396618" y="508000"/>
                    </a:lnTo>
                    <a:cubicBezTo>
                      <a:pt x="2379083" y="508000"/>
                      <a:pt x="2364868" y="493785"/>
                      <a:pt x="2364868" y="476250"/>
                    </a:cubicBezTo>
                    <a:close/>
                    <a:moveTo>
                      <a:pt x="2364868" y="857250"/>
                    </a:moveTo>
                    <a:cubicBezTo>
                      <a:pt x="2364868" y="839715"/>
                      <a:pt x="2379083" y="825500"/>
                      <a:pt x="2396618" y="825500"/>
                    </a:cubicBezTo>
                    <a:lnTo>
                      <a:pt x="2460118" y="825500"/>
                    </a:lnTo>
                    <a:cubicBezTo>
                      <a:pt x="2477597" y="825578"/>
                      <a:pt x="2491726" y="839770"/>
                      <a:pt x="2491726" y="857250"/>
                    </a:cubicBezTo>
                    <a:cubicBezTo>
                      <a:pt x="2491726" y="874730"/>
                      <a:pt x="2477597" y="888922"/>
                      <a:pt x="2460118" y="889000"/>
                    </a:cubicBezTo>
                    <a:lnTo>
                      <a:pt x="2396618" y="889000"/>
                    </a:lnTo>
                    <a:cubicBezTo>
                      <a:pt x="2379083" y="889000"/>
                      <a:pt x="2364868" y="874785"/>
                      <a:pt x="2364868" y="857250"/>
                    </a:cubicBezTo>
                    <a:close/>
                    <a:moveTo>
                      <a:pt x="2396618" y="952500"/>
                    </a:moveTo>
                    <a:lnTo>
                      <a:pt x="2460118" y="952500"/>
                    </a:lnTo>
                    <a:cubicBezTo>
                      <a:pt x="2477597" y="952578"/>
                      <a:pt x="2491726" y="966770"/>
                      <a:pt x="2491726" y="984250"/>
                    </a:cubicBezTo>
                    <a:cubicBezTo>
                      <a:pt x="2491726" y="1001730"/>
                      <a:pt x="2477597" y="1015922"/>
                      <a:pt x="2460118" y="1016000"/>
                    </a:cubicBezTo>
                    <a:lnTo>
                      <a:pt x="2396618" y="1016000"/>
                    </a:lnTo>
                    <a:cubicBezTo>
                      <a:pt x="2385241" y="1016051"/>
                      <a:pt x="2374706" y="1010011"/>
                      <a:pt x="2369003" y="1000166"/>
                    </a:cubicBezTo>
                    <a:cubicBezTo>
                      <a:pt x="2363299" y="990322"/>
                      <a:pt x="2363299" y="978178"/>
                      <a:pt x="2369003" y="968334"/>
                    </a:cubicBezTo>
                    <a:cubicBezTo>
                      <a:pt x="2374706" y="958489"/>
                      <a:pt x="2385241" y="952449"/>
                      <a:pt x="2396618" y="952500"/>
                    </a:cubicBezTo>
                    <a:close/>
                    <a:moveTo>
                      <a:pt x="2364868" y="603250"/>
                    </a:moveTo>
                    <a:cubicBezTo>
                      <a:pt x="2364868" y="585715"/>
                      <a:pt x="2379083" y="571500"/>
                      <a:pt x="2396618" y="571500"/>
                    </a:cubicBezTo>
                    <a:lnTo>
                      <a:pt x="2460118" y="571500"/>
                    </a:lnTo>
                    <a:cubicBezTo>
                      <a:pt x="2477597" y="571578"/>
                      <a:pt x="2491726" y="585770"/>
                      <a:pt x="2491726" y="603250"/>
                    </a:cubicBezTo>
                    <a:cubicBezTo>
                      <a:pt x="2491726" y="620730"/>
                      <a:pt x="2477597" y="634922"/>
                      <a:pt x="2460118" y="635000"/>
                    </a:cubicBezTo>
                    <a:lnTo>
                      <a:pt x="2396618" y="635000"/>
                    </a:lnTo>
                    <a:cubicBezTo>
                      <a:pt x="2379083" y="635000"/>
                      <a:pt x="2364868" y="620785"/>
                      <a:pt x="2364868" y="603250"/>
                    </a:cubicBezTo>
                    <a:close/>
                    <a:moveTo>
                      <a:pt x="1983868" y="730250"/>
                    </a:moveTo>
                    <a:cubicBezTo>
                      <a:pt x="1983868" y="712715"/>
                      <a:pt x="1998083" y="698500"/>
                      <a:pt x="2015618" y="698500"/>
                    </a:cubicBezTo>
                    <a:lnTo>
                      <a:pt x="2079118" y="698500"/>
                    </a:lnTo>
                    <a:cubicBezTo>
                      <a:pt x="2096597" y="698578"/>
                      <a:pt x="2110726" y="712770"/>
                      <a:pt x="2110726" y="730250"/>
                    </a:cubicBezTo>
                    <a:cubicBezTo>
                      <a:pt x="2110726" y="747730"/>
                      <a:pt x="2096597" y="761922"/>
                      <a:pt x="2079118" y="762000"/>
                    </a:cubicBezTo>
                    <a:lnTo>
                      <a:pt x="2015618" y="762000"/>
                    </a:lnTo>
                    <a:cubicBezTo>
                      <a:pt x="1998083" y="762000"/>
                      <a:pt x="1983868" y="747785"/>
                      <a:pt x="1983868" y="730250"/>
                    </a:cubicBezTo>
                    <a:close/>
                    <a:moveTo>
                      <a:pt x="2015618" y="317500"/>
                    </a:moveTo>
                    <a:lnTo>
                      <a:pt x="2079118" y="317500"/>
                    </a:lnTo>
                    <a:cubicBezTo>
                      <a:pt x="2096597" y="317578"/>
                      <a:pt x="2110726" y="331770"/>
                      <a:pt x="2110726" y="349250"/>
                    </a:cubicBezTo>
                    <a:cubicBezTo>
                      <a:pt x="2110726" y="366730"/>
                      <a:pt x="2096597" y="380922"/>
                      <a:pt x="2079118" y="381000"/>
                    </a:cubicBezTo>
                    <a:lnTo>
                      <a:pt x="2015618" y="381000"/>
                    </a:lnTo>
                    <a:cubicBezTo>
                      <a:pt x="1998138" y="380922"/>
                      <a:pt x="1984009" y="366730"/>
                      <a:pt x="1984009" y="349250"/>
                    </a:cubicBezTo>
                    <a:cubicBezTo>
                      <a:pt x="1984009" y="331770"/>
                      <a:pt x="1998138" y="317578"/>
                      <a:pt x="2015618" y="317500"/>
                    </a:cubicBezTo>
                    <a:close/>
                    <a:moveTo>
                      <a:pt x="1983868" y="476250"/>
                    </a:moveTo>
                    <a:cubicBezTo>
                      <a:pt x="1983868" y="458715"/>
                      <a:pt x="1998083" y="444500"/>
                      <a:pt x="2015618" y="444500"/>
                    </a:cubicBezTo>
                    <a:lnTo>
                      <a:pt x="2079118" y="444500"/>
                    </a:lnTo>
                    <a:cubicBezTo>
                      <a:pt x="2096597" y="444578"/>
                      <a:pt x="2110726" y="458770"/>
                      <a:pt x="2110726" y="476250"/>
                    </a:cubicBezTo>
                    <a:cubicBezTo>
                      <a:pt x="2110726" y="493730"/>
                      <a:pt x="2096597" y="507922"/>
                      <a:pt x="2079118" y="508000"/>
                    </a:cubicBezTo>
                    <a:lnTo>
                      <a:pt x="2015618" y="508000"/>
                    </a:lnTo>
                    <a:cubicBezTo>
                      <a:pt x="1998083" y="508000"/>
                      <a:pt x="1983868" y="493785"/>
                      <a:pt x="1983868" y="476250"/>
                    </a:cubicBezTo>
                    <a:close/>
                    <a:moveTo>
                      <a:pt x="1983868" y="857250"/>
                    </a:moveTo>
                    <a:cubicBezTo>
                      <a:pt x="1983868" y="839715"/>
                      <a:pt x="1998083" y="825500"/>
                      <a:pt x="2015618" y="825500"/>
                    </a:cubicBezTo>
                    <a:lnTo>
                      <a:pt x="2079118" y="825500"/>
                    </a:lnTo>
                    <a:cubicBezTo>
                      <a:pt x="2096597" y="825578"/>
                      <a:pt x="2110726" y="839770"/>
                      <a:pt x="2110726" y="857250"/>
                    </a:cubicBezTo>
                    <a:cubicBezTo>
                      <a:pt x="2110726" y="874730"/>
                      <a:pt x="2096597" y="888922"/>
                      <a:pt x="2079118" y="889000"/>
                    </a:cubicBezTo>
                    <a:lnTo>
                      <a:pt x="2015618" y="889000"/>
                    </a:lnTo>
                    <a:cubicBezTo>
                      <a:pt x="1998083" y="889000"/>
                      <a:pt x="1983868" y="874785"/>
                      <a:pt x="1983868" y="857250"/>
                    </a:cubicBezTo>
                    <a:close/>
                    <a:moveTo>
                      <a:pt x="2015618" y="952500"/>
                    </a:moveTo>
                    <a:lnTo>
                      <a:pt x="2079118" y="952500"/>
                    </a:lnTo>
                    <a:cubicBezTo>
                      <a:pt x="2096597" y="952578"/>
                      <a:pt x="2110726" y="966770"/>
                      <a:pt x="2110726" y="984250"/>
                    </a:cubicBezTo>
                    <a:cubicBezTo>
                      <a:pt x="2110726" y="1001730"/>
                      <a:pt x="2096597" y="1015922"/>
                      <a:pt x="2079118" y="1016000"/>
                    </a:cubicBezTo>
                    <a:lnTo>
                      <a:pt x="2015618" y="1016000"/>
                    </a:lnTo>
                    <a:cubicBezTo>
                      <a:pt x="1998138" y="1015922"/>
                      <a:pt x="1984009" y="1001730"/>
                      <a:pt x="1984009" y="984250"/>
                    </a:cubicBezTo>
                    <a:cubicBezTo>
                      <a:pt x="1984009" y="966770"/>
                      <a:pt x="1998138" y="952578"/>
                      <a:pt x="2015618" y="952500"/>
                    </a:cubicBezTo>
                    <a:close/>
                    <a:moveTo>
                      <a:pt x="1983868" y="603250"/>
                    </a:moveTo>
                    <a:cubicBezTo>
                      <a:pt x="1983868" y="585715"/>
                      <a:pt x="1998083" y="571500"/>
                      <a:pt x="2015618" y="571500"/>
                    </a:cubicBezTo>
                    <a:lnTo>
                      <a:pt x="2079118" y="571500"/>
                    </a:lnTo>
                    <a:cubicBezTo>
                      <a:pt x="2096597" y="571578"/>
                      <a:pt x="2110726" y="585770"/>
                      <a:pt x="2110726" y="603250"/>
                    </a:cubicBezTo>
                    <a:cubicBezTo>
                      <a:pt x="2110726" y="620730"/>
                      <a:pt x="2096597" y="634922"/>
                      <a:pt x="2079118" y="635000"/>
                    </a:cubicBezTo>
                    <a:lnTo>
                      <a:pt x="2015618" y="635000"/>
                    </a:lnTo>
                    <a:cubicBezTo>
                      <a:pt x="1998083" y="635000"/>
                      <a:pt x="1983868" y="620785"/>
                      <a:pt x="1983868" y="603250"/>
                    </a:cubicBezTo>
                    <a:close/>
                    <a:moveTo>
                      <a:pt x="1866837" y="1016000"/>
                    </a:moveTo>
                    <a:lnTo>
                      <a:pt x="1856931" y="1016000"/>
                    </a:lnTo>
                    <a:cubicBezTo>
                      <a:pt x="1856931" y="1037399"/>
                      <a:pt x="1857185" y="1058545"/>
                      <a:pt x="1857630" y="1079500"/>
                    </a:cubicBezTo>
                    <a:lnTo>
                      <a:pt x="1888618" y="1079500"/>
                    </a:lnTo>
                    <a:cubicBezTo>
                      <a:pt x="1906097" y="1079578"/>
                      <a:pt x="1920226" y="1093770"/>
                      <a:pt x="1920226" y="1111250"/>
                    </a:cubicBezTo>
                    <a:cubicBezTo>
                      <a:pt x="1920226" y="1128730"/>
                      <a:pt x="1906097" y="1142922"/>
                      <a:pt x="1888618" y="1143000"/>
                    </a:cubicBezTo>
                    <a:lnTo>
                      <a:pt x="1859915" y="1143000"/>
                    </a:lnTo>
                    <a:cubicBezTo>
                      <a:pt x="1860931" y="1164463"/>
                      <a:pt x="1862265" y="1185672"/>
                      <a:pt x="1863725" y="1206500"/>
                    </a:cubicBezTo>
                    <a:lnTo>
                      <a:pt x="1888618" y="1206500"/>
                    </a:lnTo>
                    <a:cubicBezTo>
                      <a:pt x="1906097" y="1206578"/>
                      <a:pt x="1920226" y="1220770"/>
                      <a:pt x="1920226" y="1238250"/>
                    </a:cubicBezTo>
                    <a:cubicBezTo>
                      <a:pt x="1920226" y="1255730"/>
                      <a:pt x="1906097" y="1269922"/>
                      <a:pt x="1888618" y="1270000"/>
                    </a:cubicBezTo>
                    <a:lnTo>
                      <a:pt x="1869313" y="1270000"/>
                    </a:lnTo>
                    <a:cubicBezTo>
                      <a:pt x="1901063" y="1581785"/>
                      <a:pt x="1990599" y="1814322"/>
                      <a:pt x="2106677"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1" y="840753"/>
                      <a:pt x="2787250" y="837035"/>
                    </a:cubicBezTo>
                    <a:cubicBezTo>
                      <a:pt x="2777039" y="833317"/>
                      <a:pt x="2765602" y="835713"/>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1" y="1932496"/>
                    </a:cubicBezTo>
                    <a:cubicBezTo>
                      <a:pt x="2398741" y="1936233"/>
                      <a:pt x="2410215" y="1933819"/>
                      <a:pt x="2418081" y="1926273"/>
                    </a:cubicBezTo>
                    <a:cubicBezTo>
                      <a:pt x="2538350" y="1814703"/>
                      <a:pt x="2651189" y="1644460"/>
                      <a:pt x="2727325" y="1435418"/>
                    </a:cubicBezTo>
                    <a:cubicBezTo>
                      <a:pt x="2803335" y="1226439"/>
                      <a:pt x="2826322" y="1023429"/>
                      <a:pt x="2805875" y="860743"/>
                    </a:cubicBezTo>
                    <a:close/>
                    <a:moveTo>
                      <a:pt x="1719581" y="843153"/>
                    </a:moveTo>
                    <a:cubicBezTo>
                      <a:pt x="1711715" y="835607"/>
                      <a:pt x="1700241" y="833193"/>
                      <a:pt x="1690001" y="836930"/>
                    </a:cubicBezTo>
                    <a:cubicBezTo>
                      <a:pt x="1679762" y="840667"/>
                      <a:pt x="1672540" y="849904"/>
                      <a:pt x="1671384" y="860743"/>
                    </a:cubicBezTo>
                    <a:cubicBezTo>
                      <a:pt x="1651000" y="1023429"/>
                      <a:pt x="1673924" y="1226439"/>
                      <a:pt x="1749997" y="1435418"/>
                    </a:cubicBezTo>
                    <a:cubicBezTo>
                      <a:pt x="1826134" y="1644460"/>
                      <a:pt x="1938973" y="1814703"/>
                      <a:pt x="2059242" y="1926273"/>
                    </a:cubicBezTo>
                    <a:cubicBezTo>
                      <a:pt x="2067102" y="1933776"/>
                      <a:pt x="2078539" y="1936172"/>
                      <a:pt x="2088750" y="1932454"/>
                    </a:cubicBezTo>
                    <a:cubicBezTo>
                      <a:pt x="2098961"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1" y="1129074"/>
                    </a:cubicBezTo>
                    <a:cubicBezTo>
                      <a:pt x="4206003" y="1120381"/>
                      <a:pt x="4204788" y="1109333"/>
                      <a:pt x="4208654" y="1099566"/>
                    </a:cubicBezTo>
                    <a:cubicBezTo>
                      <a:pt x="4184841" y="1140460"/>
                      <a:pt x="4162425" y="1184021"/>
                      <a:pt x="4141788" y="1229932"/>
                    </a:cubicBezTo>
                    <a:cubicBezTo>
                      <a:pt x="4145666" y="1244281"/>
                      <a:pt x="4139069" y="1259400"/>
                      <a:pt x="4125913" y="1266317"/>
                    </a:cubicBezTo>
                    <a:cubicBezTo>
                      <a:pt x="4116576" y="1288669"/>
                      <a:pt x="4107768" y="1311239"/>
                      <a:pt x="4099497" y="1334008"/>
                    </a:cubicBezTo>
                    <a:cubicBezTo>
                      <a:pt x="4022662" y="1544955"/>
                      <a:pt x="4000056" y="1749806"/>
                      <a:pt x="4021455" y="1913318"/>
                    </a:cubicBezTo>
                    <a:cubicBezTo>
                      <a:pt x="4136898" y="1812608"/>
                      <a:pt x="4225925" y="1580579"/>
                      <a:pt x="4257485" y="1270000"/>
                    </a:cubicBezTo>
                    <a:lnTo>
                      <a:pt x="4238117" y="1270000"/>
                    </a:lnTo>
                    <a:cubicBezTo>
                      <a:pt x="4226741" y="1270051"/>
                      <a:pt x="4216206" y="1264011"/>
                      <a:pt x="4210502" y="1254166"/>
                    </a:cubicBezTo>
                    <a:cubicBezTo>
                      <a:pt x="4204799" y="1244322"/>
                      <a:pt x="4204799" y="1232178"/>
                      <a:pt x="4210502"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6" y="918718"/>
                      <a:pt x="4267518" y="901827"/>
                    </a:cubicBezTo>
                    <a:cubicBezTo>
                      <a:pt x="4267337" y="897551"/>
                      <a:pt x="4267147" y="893275"/>
                      <a:pt x="4266947" y="889000"/>
                    </a:cubicBezTo>
                    <a:lnTo>
                      <a:pt x="4238117" y="889000"/>
                    </a:lnTo>
                    <a:cubicBezTo>
                      <a:pt x="4226741" y="889051"/>
                      <a:pt x="4216206" y="883011"/>
                      <a:pt x="4210502" y="873166"/>
                    </a:cubicBezTo>
                    <a:cubicBezTo>
                      <a:pt x="4204799" y="863322"/>
                      <a:pt x="4204799" y="851178"/>
                      <a:pt x="4210502" y="841334"/>
                    </a:cubicBezTo>
                    <a:cubicBezTo>
                      <a:pt x="4216206" y="831489"/>
                      <a:pt x="4226741" y="825449"/>
                      <a:pt x="4238117" y="825500"/>
                    </a:cubicBezTo>
                    <a:lnTo>
                      <a:pt x="4263263" y="825500"/>
                    </a:lnTo>
                    <a:cubicBezTo>
                      <a:pt x="4261740" y="804101"/>
                      <a:pt x="4259961" y="782955"/>
                      <a:pt x="4257929" y="762000"/>
                    </a:cubicBezTo>
                    <a:lnTo>
                      <a:pt x="4238117" y="762000"/>
                    </a:lnTo>
                    <a:cubicBezTo>
                      <a:pt x="4226741" y="762051"/>
                      <a:pt x="4216206" y="756011"/>
                      <a:pt x="4210502" y="746166"/>
                    </a:cubicBezTo>
                    <a:cubicBezTo>
                      <a:pt x="4204799" y="736322"/>
                      <a:pt x="4204799" y="724178"/>
                      <a:pt x="4210502"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2" y="575381"/>
                      <a:pt x="4231767" y="572135"/>
                    </a:cubicBezTo>
                    <a:cubicBezTo>
                      <a:pt x="4227371" y="548043"/>
                      <a:pt x="4222523" y="524036"/>
                      <a:pt x="4217226" y="500126"/>
                    </a:cubicBezTo>
                    <a:cubicBezTo>
                      <a:pt x="4206938" y="491146"/>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2" y="238166"/>
                    </a:cubicBezTo>
                    <a:cubicBezTo>
                      <a:pt x="4014299" y="228322"/>
                      <a:pt x="4014299" y="216178"/>
                      <a:pt x="4020002" y="206334"/>
                    </a:cubicBezTo>
                    <a:cubicBezTo>
                      <a:pt x="4025706" y="196489"/>
                      <a:pt x="4036241" y="190449"/>
                      <a:pt x="4047617" y="190500"/>
                    </a:cubicBezTo>
                    <a:lnTo>
                      <a:pt x="4111117" y="190500"/>
                    </a:lnTo>
                    <a:cubicBezTo>
                      <a:pt x="4099797" y="168639"/>
                      <a:pt x="4087247" y="147439"/>
                      <a:pt x="4073525" y="127000"/>
                    </a:cubicBezTo>
                    <a:lnTo>
                      <a:pt x="4047617" y="127000"/>
                    </a:lnTo>
                    <a:cubicBezTo>
                      <a:pt x="4034031" y="126993"/>
                      <a:pt x="4021956" y="118342"/>
                      <a:pt x="4017578" y="105481"/>
                    </a:cubicBezTo>
                    <a:cubicBezTo>
                      <a:pt x="4013200" y="92620"/>
                      <a:pt x="4017490" y="78398"/>
                      <a:pt x="4028250" y="70104"/>
                    </a:cubicBezTo>
                    <a:cubicBezTo>
                      <a:pt x="3985070" y="24765"/>
                      <a:pt x="3938080" y="0"/>
                      <a:pt x="3888931" y="0"/>
                    </a:cubicBezTo>
                    <a:cubicBezTo>
                      <a:pt x="3839655" y="0"/>
                      <a:pt x="3792665" y="24828"/>
                      <a:pt x="3749485" y="70104"/>
                    </a:cubicBezTo>
                    <a:cubicBezTo>
                      <a:pt x="3760255" y="78406"/>
                      <a:pt x="3764542" y="92643"/>
                      <a:pt x="3760147" y="105511"/>
                    </a:cubicBezTo>
                    <a:cubicBezTo>
                      <a:pt x="3755753" y="118379"/>
                      <a:pt x="3743652"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5"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0" y="783018"/>
                      <a:pt x="3516123" y="804164"/>
                      <a:pt x="3514598"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6"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3"/>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3" y="1143063"/>
                    </a:lnTo>
                    <a:cubicBezTo>
                      <a:pt x="3676778" y="1163765"/>
                      <a:pt x="3686874" y="1184974"/>
                      <a:pt x="3696590"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4" y="1284034"/>
                      <a:pt x="3734309" y="1298067"/>
                      <a:pt x="3739516" y="1312354"/>
                    </a:cubicBezTo>
                    <a:cubicBezTo>
                      <a:pt x="3823462"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3" y="1542860"/>
                      <a:pt x="4039871" y="1312291"/>
                    </a:cubicBezTo>
                    <a:cubicBezTo>
                      <a:pt x="4045014" y="1298004"/>
                      <a:pt x="4050411"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2" y="1127166"/>
                    </a:cubicBezTo>
                    <a:cubicBezTo>
                      <a:pt x="4014299" y="1117322"/>
                      <a:pt x="4014299" y="1105178"/>
                      <a:pt x="4020002"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2" y="365166"/>
                    </a:cubicBezTo>
                    <a:cubicBezTo>
                      <a:pt x="4014299" y="355322"/>
                      <a:pt x="4014299" y="343178"/>
                      <a:pt x="4020002"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2" y="1000166"/>
                    </a:cubicBezTo>
                    <a:cubicBezTo>
                      <a:pt x="4014299" y="990322"/>
                      <a:pt x="4014299" y="978178"/>
                      <a:pt x="4020002"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6" y="1143000"/>
                    </a:lnTo>
                    <a:cubicBezTo>
                      <a:pt x="3511931" y="1164463"/>
                      <a:pt x="3513265" y="1185672"/>
                      <a:pt x="3514725" y="1206500"/>
                    </a:cubicBezTo>
                    <a:lnTo>
                      <a:pt x="3539617" y="1206500"/>
                    </a:lnTo>
                    <a:cubicBezTo>
                      <a:pt x="3557097" y="1206578"/>
                      <a:pt x="3571225" y="1220770"/>
                      <a:pt x="3571225" y="1238250"/>
                    </a:cubicBezTo>
                    <a:cubicBezTo>
                      <a:pt x="3571225" y="1255730"/>
                      <a:pt x="3557097" y="1269922"/>
                      <a:pt x="3539617" y="1270000"/>
                    </a:cubicBezTo>
                    <a:lnTo>
                      <a:pt x="3520313" y="1270000"/>
                    </a:lnTo>
                    <a:cubicBezTo>
                      <a:pt x="3552063" y="1581785"/>
                      <a:pt x="3641598" y="1814322"/>
                      <a:pt x="3757677" y="1914398"/>
                    </a:cubicBezTo>
                    <a:cubicBezTo>
                      <a:pt x="3779330" y="1750695"/>
                      <a:pt x="3756724" y="1545463"/>
                      <a:pt x="3679762" y="1334008"/>
                    </a:cubicBezTo>
                    <a:cubicBezTo>
                      <a:pt x="3671507" y="1311275"/>
                      <a:pt x="3662808" y="1289050"/>
                      <a:pt x="3653727" y="1267270"/>
                    </a:cubicBezTo>
                    <a:cubicBezTo>
                      <a:pt x="3638659" y="1260587"/>
                      <a:pt x="3631210" y="1243484"/>
                      <a:pt x="3636582" y="1227899"/>
                    </a:cubicBezTo>
                    <a:cubicBezTo>
                      <a:pt x="3603354" y="1153889"/>
                      <a:pt x="3563616" y="1082977"/>
                      <a:pt x="3517837" y="1016000"/>
                    </a:cubicBezTo>
                    <a:close/>
                    <a:moveTo>
                      <a:pt x="4456875" y="860743"/>
                    </a:moveTo>
                    <a:cubicBezTo>
                      <a:pt x="4455680" y="849941"/>
                      <a:pt x="4448461" y="840753"/>
                      <a:pt x="4438250" y="837035"/>
                    </a:cubicBezTo>
                    <a:cubicBezTo>
                      <a:pt x="4428039" y="833317"/>
                      <a:pt x="4416602" y="835713"/>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1" y="1932496"/>
                    </a:cubicBezTo>
                    <a:cubicBezTo>
                      <a:pt x="4049741" y="1936233"/>
                      <a:pt x="4061215" y="1933819"/>
                      <a:pt x="4069080" y="1926273"/>
                    </a:cubicBezTo>
                    <a:cubicBezTo>
                      <a:pt x="4189349" y="1814703"/>
                      <a:pt x="4302189" y="1644460"/>
                      <a:pt x="4378325" y="1435418"/>
                    </a:cubicBezTo>
                    <a:cubicBezTo>
                      <a:pt x="4454335" y="1226439"/>
                      <a:pt x="4477322" y="1023429"/>
                      <a:pt x="4456875" y="860743"/>
                    </a:cubicBezTo>
                    <a:close/>
                    <a:moveTo>
                      <a:pt x="3370580" y="843153"/>
                    </a:moveTo>
                    <a:cubicBezTo>
                      <a:pt x="3362715" y="835607"/>
                      <a:pt x="3351241" y="833193"/>
                      <a:pt x="3341001" y="836930"/>
                    </a:cubicBezTo>
                    <a:cubicBezTo>
                      <a:pt x="3330762" y="840667"/>
                      <a:pt x="3323540" y="849904"/>
                      <a:pt x="3322384" y="860743"/>
                    </a:cubicBezTo>
                    <a:cubicBezTo>
                      <a:pt x="3302000" y="1023429"/>
                      <a:pt x="3324924" y="1226439"/>
                      <a:pt x="3400997" y="1435418"/>
                    </a:cubicBezTo>
                    <a:cubicBezTo>
                      <a:pt x="3477134" y="1644460"/>
                      <a:pt x="3589973" y="1814703"/>
                      <a:pt x="3710242" y="1926273"/>
                    </a:cubicBezTo>
                    <a:cubicBezTo>
                      <a:pt x="3718102" y="1933777"/>
                      <a:pt x="3729539" y="1936172"/>
                      <a:pt x="3739750" y="1932454"/>
                    </a:cubicBezTo>
                    <a:cubicBezTo>
                      <a:pt x="3749961"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000000"/>
              </a:solidFill>
            </p:spPr>
          </p:sp>
          <p:sp>
            <p:nvSpPr>
              <p:cNvPr id="9" name="Freeform 9"/>
              <p:cNvSpPr/>
              <p:nvPr/>
            </p:nvSpPr>
            <p:spPr>
              <a:xfrm>
                <a:off x="5000180" y="31750"/>
                <a:ext cx="4477322" cy="1968500"/>
              </a:xfrm>
              <a:custGeom>
                <a:avLst/>
                <a:gdLst/>
                <a:ahLst/>
                <a:cxnLst/>
                <a:rect l="l" t="t" r="r" b="b"/>
                <a:pathLst>
                  <a:path w="4477322" h="1968500">
                    <a:moveTo>
                      <a:pt x="961073" y="1206500"/>
                    </a:moveTo>
                    <a:cubicBezTo>
                      <a:pt x="962597" y="1185672"/>
                      <a:pt x="963867" y="1164463"/>
                      <a:pt x="964883" y="1143000"/>
                    </a:cubicBezTo>
                    <a:lnTo>
                      <a:pt x="936117" y="1143000"/>
                    </a:lnTo>
                    <a:cubicBezTo>
                      <a:pt x="925613" y="1142981"/>
                      <a:pt x="915798" y="1137767"/>
                      <a:pt x="909901" y="1129074"/>
                    </a:cubicBezTo>
                    <a:cubicBezTo>
                      <a:pt x="904003" y="1120381"/>
                      <a:pt x="902788" y="1109333"/>
                      <a:pt x="906654" y="1099566"/>
                    </a:cubicBezTo>
                    <a:cubicBezTo>
                      <a:pt x="882841" y="1140460"/>
                      <a:pt x="860425" y="1184021"/>
                      <a:pt x="839788" y="1229932"/>
                    </a:cubicBezTo>
                    <a:cubicBezTo>
                      <a:pt x="843666" y="1244281"/>
                      <a:pt x="837069" y="1259400"/>
                      <a:pt x="823913" y="1266317"/>
                    </a:cubicBezTo>
                    <a:cubicBezTo>
                      <a:pt x="814576" y="1288669"/>
                      <a:pt x="805768" y="1311239"/>
                      <a:pt x="797497" y="1334008"/>
                    </a:cubicBezTo>
                    <a:cubicBezTo>
                      <a:pt x="720662" y="1544955"/>
                      <a:pt x="698056" y="1749806"/>
                      <a:pt x="719455" y="1913318"/>
                    </a:cubicBezTo>
                    <a:cubicBezTo>
                      <a:pt x="834898" y="1812608"/>
                      <a:pt x="923925" y="1580579"/>
                      <a:pt x="955485" y="1270000"/>
                    </a:cubicBezTo>
                    <a:lnTo>
                      <a:pt x="936117" y="1270000"/>
                    </a:lnTo>
                    <a:cubicBezTo>
                      <a:pt x="924741" y="1270051"/>
                      <a:pt x="914206" y="1264011"/>
                      <a:pt x="908502" y="1254166"/>
                    </a:cubicBezTo>
                    <a:cubicBezTo>
                      <a:pt x="902799" y="1244322"/>
                      <a:pt x="902799" y="1232178"/>
                      <a:pt x="908502" y="1222334"/>
                    </a:cubicBezTo>
                    <a:cubicBezTo>
                      <a:pt x="914206" y="1212489"/>
                      <a:pt x="924741" y="1206449"/>
                      <a:pt x="936117" y="1206500"/>
                    </a:cubicBezTo>
                    <a:lnTo>
                      <a:pt x="961073" y="1206500"/>
                    </a:lnTo>
                    <a:close/>
                    <a:moveTo>
                      <a:pt x="936117" y="1079500"/>
                    </a:moveTo>
                    <a:cubicBezTo>
                      <a:pt x="926544" y="1079521"/>
                      <a:pt x="917491" y="1083861"/>
                      <a:pt x="911479" y="1091311"/>
                    </a:cubicBezTo>
                    <a:cubicBezTo>
                      <a:pt x="926910" y="1065085"/>
                      <a:pt x="942912" y="1039940"/>
                      <a:pt x="959422" y="1016000"/>
                    </a:cubicBezTo>
                    <a:lnTo>
                      <a:pt x="967931" y="1016000"/>
                    </a:lnTo>
                    <a:cubicBezTo>
                      <a:pt x="967931" y="1037399"/>
                      <a:pt x="967677" y="1058545"/>
                      <a:pt x="967169" y="1079500"/>
                    </a:cubicBezTo>
                    <a:lnTo>
                      <a:pt x="936117" y="1079500"/>
                    </a:lnTo>
                    <a:close/>
                    <a:moveTo>
                      <a:pt x="904367" y="983996"/>
                    </a:moveTo>
                    <a:cubicBezTo>
                      <a:pt x="904486" y="970777"/>
                      <a:pt x="912783" y="959015"/>
                      <a:pt x="925196" y="954468"/>
                    </a:cubicBezTo>
                    <a:cubicBezTo>
                      <a:pt x="938340" y="936244"/>
                      <a:pt x="951866" y="918718"/>
                      <a:pt x="965518" y="901827"/>
                    </a:cubicBezTo>
                    <a:cubicBezTo>
                      <a:pt x="965337" y="897551"/>
                      <a:pt x="965147" y="893275"/>
                      <a:pt x="964947" y="889000"/>
                    </a:cubicBezTo>
                    <a:lnTo>
                      <a:pt x="936117" y="889000"/>
                    </a:lnTo>
                    <a:cubicBezTo>
                      <a:pt x="924741" y="889051"/>
                      <a:pt x="914206" y="883011"/>
                      <a:pt x="908502" y="873166"/>
                    </a:cubicBezTo>
                    <a:cubicBezTo>
                      <a:pt x="902799" y="863322"/>
                      <a:pt x="902799" y="851178"/>
                      <a:pt x="908502" y="841334"/>
                    </a:cubicBezTo>
                    <a:cubicBezTo>
                      <a:pt x="914206" y="831489"/>
                      <a:pt x="924741" y="825449"/>
                      <a:pt x="936117" y="825500"/>
                    </a:cubicBezTo>
                    <a:lnTo>
                      <a:pt x="961263" y="825500"/>
                    </a:lnTo>
                    <a:cubicBezTo>
                      <a:pt x="959740" y="804101"/>
                      <a:pt x="957961" y="782955"/>
                      <a:pt x="955929" y="762000"/>
                    </a:cubicBezTo>
                    <a:lnTo>
                      <a:pt x="936117" y="762000"/>
                    </a:lnTo>
                    <a:cubicBezTo>
                      <a:pt x="924741" y="762051"/>
                      <a:pt x="914206" y="756011"/>
                      <a:pt x="908502" y="746166"/>
                    </a:cubicBezTo>
                    <a:cubicBezTo>
                      <a:pt x="902799" y="736322"/>
                      <a:pt x="902799" y="724178"/>
                      <a:pt x="908502" y="714334"/>
                    </a:cubicBezTo>
                    <a:cubicBezTo>
                      <a:pt x="914206" y="704489"/>
                      <a:pt x="924741" y="698449"/>
                      <a:pt x="936117" y="698500"/>
                    </a:cubicBezTo>
                    <a:lnTo>
                      <a:pt x="948944" y="698500"/>
                    </a:lnTo>
                    <a:cubicBezTo>
                      <a:pt x="946338" y="677294"/>
                      <a:pt x="943439" y="656125"/>
                      <a:pt x="940245" y="635000"/>
                    </a:cubicBezTo>
                    <a:lnTo>
                      <a:pt x="936117" y="635000"/>
                    </a:lnTo>
                    <a:cubicBezTo>
                      <a:pt x="919806" y="635016"/>
                      <a:pt x="906135" y="622670"/>
                      <a:pt x="904496" y="606441"/>
                    </a:cubicBezTo>
                    <a:cubicBezTo>
                      <a:pt x="902857" y="590212"/>
                      <a:pt x="913782" y="575381"/>
                      <a:pt x="929767" y="572135"/>
                    </a:cubicBezTo>
                    <a:cubicBezTo>
                      <a:pt x="925371" y="548043"/>
                      <a:pt x="920523" y="524036"/>
                      <a:pt x="915226" y="500126"/>
                    </a:cubicBezTo>
                    <a:cubicBezTo>
                      <a:pt x="904938" y="491146"/>
                      <a:pt x="901561" y="476586"/>
                      <a:pt x="906844" y="463994"/>
                    </a:cubicBezTo>
                    <a:cubicBezTo>
                      <a:pt x="886651" y="380936"/>
                      <a:pt x="862013" y="306197"/>
                      <a:pt x="833819" y="242189"/>
                    </a:cubicBezTo>
                    <a:cubicBezTo>
                      <a:pt x="827793" y="249656"/>
                      <a:pt x="818713" y="253998"/>
                      <a:pt x="809117" y="254000"/>
                    </a:cubicBezTo>
                    <a:lnTo>
                      <a:pt x="745617" y="254000"/>
                    </a:lnTo>
                    <a:cubicBezTo>
                      <a:pt x="734241" y="254051"/>
                      <a:pt x="723706" y="248011"/>
                      <a:pt x="718002" y="238166"/>
                    </a:cubicBezTo>
                    <a:cubicBezTo>
                      <a:pt x="712299" y="228322"/>
                      <a:pt x="712299" y="216178"/>
                      <a:pt x="718002" y="206334"/>
                    </a:cubicBezTo>
                    <a:cubicBezTo>
                      <a:pt x="723706" y="196489"/>
                      <a:pt x="734241" y="190449"/>
                      <a:pt x="745617" y="190500"/>
                    </a:cubicBezTo>
                    <a:lnTo>
                      <a:pt x="809117" y="190500"/>
                    </a:lnTo>
                    <a:cubicBezTo>
                      <a:pt x="797797" y="168639"/>
                      <a:pt x="785247" y="147439"/>
                      <a:pt x="771525" y="127000"/>
                    </a:cubicBezTo>
                    <a:lnTo>
                      <a:pt x="745617" y="127000"/>
                    </a:lnTo>
                    <a:cubicBezTo>
                      <a:pt x="732031" y="126993"/>
                      <a:pt x="719956" y="118342"/>
                      <a:pt x="715578" y="105481"/>
                    </a:cubicBezTo>
                    <a:cubicBezTo>
                      <a:pt x="711200" y="92620"/>
                      <a:pt x="715490" y="78398"/>
                      <a:pt x="726250" y="70104"/>
                    </a:cubicBezTo>
                    <a:cubicBezTo>
                      <a:pt x="683070" y="24765"/>
                      <a:pt x="636080" y="0"/>
                      <a:pt x="586931" y="0"/>
                    </a:cubicBezTo>
                    <a:cubicBezTo>
                      <a:pt x="537655" y="0"/>
                      <a:pt x="490665" y="24828"/>
                      <a:pt x="447485" y="70104"/>
                    </a:cubicBezTo>
                    <a:cubicBezTo>
                      <a:pt x="458255" y="78406"/>
                      <a:pt x="462542" y="92643"/>
                      <a:pt x="458147" y="105511"/>
                    </a:cubicBezTo>
                    <a:cubicBezTo>
                      <a:pt x="453753" y="118379"/>
                      <a:pt x="441652" y="127020"/>
                      <a:pt x="428054" y="127000"/>
                    </a:cubicBezTo>
                    <a:lnTo>
                      <a:pt x="402400" y="127000"/>
                    </a:lnTo>
                    <a:cubicBezTo>
                      <a:pt x="389382" y="146241"/>
                      <a:pt x="376873" y="167450"/>
                      <a:pt x="364808" y="190500"/>
                    </a:cubicBezTo>
                    <a:lnTo>
                      <a:pt x="428181" y="190500"/>
                    </a:lnTo>
                    <a:cubicBezTo>
                      <a:pt x="445660" y="190578"/>
                      <a:pt x="459789" y="204770"/>
                      <a:pt x="459789" y="222250"/>
                    </a:cubicBezTo>
                    <a:cubicBezTo>
                      <a:pt x="459789" y="239730"/>
                      <a:pt x="445660" y="253922"/>
                      <a:pt x="428181" y="254000"/>
                    </a:cubicBezTo>
                    <a:lnTo>
                      <a:pt x="364681" y="254000"/>
                    </a:lnTo>
                    <a:cubicBezTo>
                      <a:pt x="355116" y="254003"/>
                      <a:pt x="346062" y="249686"/>
                      <a:pt x="340043" y="242253"/>
                    </a:cubicBezTo>
                    <a:cubicBezTo>
                      <a:pt x="311786" y="306260"/>
                      <a:pt x="287211" y="381000"/>
                      <a:pt x="266954" y="464185"/>
                    </a:cubicBezTo>
                    <a:cubicBezTo>
                      <a:pt x="272160" y="476711"/>
                      <a:pt x="268816" y="491161"/>
                      <a:pt x="258636" y="500126"/>
                    </a:cubicBezTo>
                    <a:cubicBezTo>
                      <a:pt x="253429" y="523621"/>
                      <a:pt x="248603" y="547624"/>
                      <a:pt x="244094" y="572199"/>
                    </a:cubicBezTo>
                    <a:cubicBezTo>
                      <a:pt x="260105" y="575448"/>
                      <a:pt x="271035" y="590317"/>
                      <a:pt x="269361" y="606568"/>
                    </a:cubicBezTo>
                    <a:cubicBezTo>
                      <a:pt x="267687" y="622819"/>
                      <a:pt x="253954" y="635146"/>
                      <a:pt x="237617" y="635064"/>
                    </a:cubicBezTo>
                    <a:lnTo>
                      <a:pt x="233617" y="635064"/>
                    </a:lnTo>
                    <a:cubicBezTo>
                      <a:pt x="230442" y="655892"/>
                      <a:pt x="227521" y="677100"/>
                      <a:pt x="224917" y="698564"/>
                    </a:cubicBezTo>
                    <a:lnTo>
                      <a:pt x="237617" y="698564"/>
                    </a:lnTo>
                    <a:cubicBezTo>
                      <a:pt x="255097" y="698642"/>
                      <a:pt x="269225" y="712834"/>
                      <a:pt x="269225" y="730314"/>
                    </a:cubicBezTo>
                    <a:cubicBezTo>
                      <a:pt x="269225" y="747793"/>
                      <a:pt x="255097" y="761985"/>
                      <a:pt x="237617" y="762064"/>
                    </a:cubicBezTo>
                    <a:lnTo>
                      <a:pt x="217932" y="762064"/>
                    </a:lnTo>
                    <a:cubicBezTo>
                      <a:pt x="215900" y="783018"/>
                      <a:pt x="214123" y="804164"/>
                      <a:pt x="212598" y="825563"/>
                    </a:cubicBezTo>
                    <a:lnTo>
                      <a:pt x="237617" y="825563"/>
                    </a:lnTo>
                    <a:cubicBezTo>
                      <a:pt x="255097" y="825642"/>
                      <a:pt x="269225" y="839834"/>
                      <a:pt x="269225" y="857313"/>
                    </a:cubicBezTo>
                    <a:cubicBezTo>
                      <a:pt x="269225" y="874793"/>
                      <a:pt x="255097" y="888985"/>
                      <a:pt x="237617" y="889063"/>
                    </a:cubicBezTo>
                    <a:lnTo>
                      <a:pt x="208852" y="889063"/>
                    </a:lnTo>
                    <a:cubicBezTo>
                      <a:pt x="208675" y="892788"/>
                      <a:pt x="208506" y="896514"/>
                      <a:pt x="208344" y="900240"/>
                    </a:cubicBezTo>
                    <a:cubicBezTo>
                      <a:pt x="222759" y="917893"/>
                      <a:pt x="236919" y="936244"/>
                      <a:pt x="250762" y="955357"/>
                    </a:cubicBezTo>
                    <a:cubicBezTo>
                      <a:pt x="261272" y="960120"/>
                      <a:pt x="268371" y="970209"/>
                      <a:pt x="269304" y="981710"/>
                    </a:cubicBezTo>
                    <a:cubicBezTo>
                      <a:pt x="293434" y="1016889"/>
                      <a:pt x="316485" y="1054290"/>
                      <a:pt x="338265" y="1093660"/>
                    </a:cubicBezTo>
                    <a:cubicBezTo>
                      <a:pt x="344150" y="1084863"/>
                      <a:pt x="354033" y="1079576"/>
                      <a:pt x="364617" y="1079563"/>
                    </a:cubicBezTo>
                    <a:lnTo>
                      <a:pt x="428117" y="1079563"/>
                    </a:lnTo>
                    <a:cubicBezTo>
                      <a:pt x="445597" y="1079642"/>
                      <a:pt x="459725" y="1093834"/>
                      <a:pt x="459725" y="1111313"/>
                    </a:cubicBezTo>
                    <a:cubicBezTo>
                      <a:pt x="459725" y="1128793"/>
                      <a:pt x="445597" y="1142985"/>
                      <a:pt x="428117" y="1143063"/>
                    </a:cubicBezTo>
                    <a:lnTo>
                      <a:pt x="364363" y="1143063"/>
                    </a:lnTo>
                    <a:cubicBezTo>
                      <a:pt x="374778" y="1163765"/>
                      <a:pt x="384874" y="1184974"/>
                      <a:pt x="394590" y="1206563"/>
                    </a:cubicBezTo>
                    <a:lnTo>
                      <a:pt x="428117" y="1206563"/>
                    </a:lnTo>
                    <a:cubicBezTo>
                      <a:pt x="445597" y="1206642"/>
                      <a:pt x="459725" y="1220834"/>
                      <a:pt x="459725" y="1238313"/>
                    </a:cubicBezTo>
                    <a:cubicBezTo>
                      <a:pt x="459725" y="1255793"/>
                      <a:pt x="445597" y="1269985"/>
                      <a:pt x="428117" y="1270063"/>
                    </a:cubicBezTo>
                    <a:lnTo>
                      <a:pt x="421450" y="1270063"/>
                    </a:lnTo>
                    <a:cubicBezTo>
                      <a:pt x="426974" y="1284034"/>
                      <a:pt x="432309" y="1298067"/>
                      <a:pt x="437516" y="1312354"/>
                    </a:cubicBezTo>
                    <a:cubicBezTo>
                      <a:pt x="521462" y="1543050"/>
                      <a:pt x="544640" y="1771015"/>
                      <a:pt x="514160" y="1952435"/>
                    </a:cubicBezTo>
                    <a:cubicBezTo>
                      <a:pt x="537655" y="1963039"/>
                      <a:pt x="562039" y="1968500"/>
                      <a:pt x="586931" y="1968500"/>
                    </a:cubicBezTo>
                    <a:cubicBezTo>
                      <a:pt x="612331" y="1968500"/>
                      <a:pt x="637096" y="1962785"/>
                      <a:pt x="661036" y="1951863"/>
                    </a:cubicBezTo>
                    <a:cubicBezTo>
                      <a:pt x="630682" y="1770570"/>
                      <a:pt x="653923" y="1542860"/>
                      <a:pt x="737871" y="1312291"/>
                    </a:cubicBezTo>
                    <a:cubicBezTo>
                      <a:pt x="743014" y="1298004"/>
                      <a:pt x="748411" y="1283907"/>
                      <a:pt x="753936" y="1270000"/>
                    </a:cubicBezTo>
                    <a:lnTo>
                      <a:pt x="745681" y="1270000"/>
                    </a:lnTo>
                    <a:cubicBezTo>
                      <a:pt x="734304" y="1270051"/>
                      <a:pt x="723769" y="1264011"/>
                      <a:pt x="718066" y="1254166"/>
                    </a:cubicBezTo>
                    <a:cubicBezTo>
                      <a:pt x="712363" y="1244322"/>
                      <a:pt x="712363" y="1232178"/>
                      <a:pt x="718066" y="1222334"/>
                    </a:cubicBezTo>
                    <a:cubicBezTo>
                      <a:pt x="723769" y="1212489"/>
                      <a:pt x="734304" y="1206449"/>
                      <a:pt x="745681" y="1206500"/>
                    </a:cubicBezTo>
                    <a:lnTo>
                      <a:pt x="780669" y="1206500"/>
                    </a:lnTo>
                    <a:cubicBezTo>
                      <a:pt x="790385" y="1184910"/>
                      <a:pt x="800481" y="1163638"/>
                      <a:pt x="810896" y="1143000"/>
                    </a:cubicBezTo>
                    <a:lnTo>
                      <a:pt x="745617" y="1143000"/>
                    </a:lnTo>
                    <a:cubicBezTo>
                      <a:pt x="734241" y="1143051"/>
                      <a:pt x="723706" y="1137011"/>
                      <a:pt x="718002" y="1127166"/>
                    </a:cubicBezTo>
                    <a:cubicBezTo>
                      <a:pt x="712299" y="1117322"/>
                      <a:pt x="712299" y="1105178"/>
                      <a:pt x="718002" y="1095334"/>
                    </a:cubicBezTo>
                    <a:cubicBezTo>
                      <a:pt x="723706" y="1085489"/>
                      <a:pt x="734241" y="1079449"/>
                      <a:pt x="745617" y="1079500"/>
                    </a:cubicBezTo>
                    <a:lnTo>
                      <a:pt x="809117" y="1079500"/>
                    </a:lnTo>
                    <a:cubicBezTo>
                      <a:pt x="820266" y="1079484"/>
                      <a:pt x="830606" y="1085317"/>
                      <a:pt x="836359" y="1094867"/>
                    </a:cubicBezTo>
                    <a:cubicBezTo>
                      <a:pt x="857822" y="1055878"/>
                      <a:pt x="880618" y="1018857"/>
                      <a:pt x="904367" y="983996"/>
                    </a:cubicBezTo>
                    <a:close/>
                    <a:moveTo>
                      <a:pt x="555117" y="698500"/>
                    </a:moveTo>
                    <a:lnTo>
                      <a:pt x="618617" y="698500"/>
                    </a:lnTo>
                    <a:cubicBezTo>
                      <a:pt x="636097" y="698578"/>
                      <a:pt x="650225" y="712770"/>
                      <a:pt x="650225" y="730250"/>
                    </a:cubicBezTo>
                    <a:cubicBezTo>
                      <a:pt x="650225" y="747730"/>
                      <a:pt x="636097" y="761922"/>
                      <a:pt x="618617" y="762000"/>
                    </a:cubicBezTo>
                    <a:lnTo>
                      <a:pt x="555117" y="762000"/>
                    </a:lnTo>
                    <a:cubicBezTo>
                      <a:pt x="537638" y="761922"/>
                      <a:pt x="523509" y="747730"/>
                      <a:pt x="523509" y="730250"/>
                    </a:cubicBezTo>
                    <a:cubicBezTo>
                      <a:pt x="523509" y="712770"/>
                      <a:pt x="537638" y="698578"/>
                      <a:pt x="555117" y="698500"/>
                    </a:cubicBezTo>
                    <a:close/>
                    <a:moveTo>
                      <a:pt x="523367" y="349250"/>
                    </a:moveTo>
                    <a:cubicBezTo>
                      <a:pt x="523367" y="331715"/>
                      <a:pt x="537582" y="317500"/>
                      <a:pt x="555117" y="317500"/>
                    </a:cubicBezTo>
                    <a:lnTo>
                      <a:pt x="618617" y="317500"/>
                    </a:lnTo>
                    <a:cubicBezTo>
                      <a:pt x="636097" y="317578"/>
                      <a:pt x="650225" y="331770"/>
                      <a:pt x="650225" y="349250"/>
                    </a:cubicBezTo>
                    <a:cubicBezTo>
                      <a:pt x="650225" y="366730"/>
                      <a:pt x="636097" y="380922"/>
                      <a:pt x="618617" y="381000"/>
                    </a:cubicBezTo>
                    <a:lnTo>
                      <a:pt x="555117" y="381000"/>
                    </a:lnTo>
                    <a:cubicBezTo>
                      <a:pt x="537582" y="381000"/>
                      <a:pt x="523367" y="366785"/>
                      <a:pt x="523367" y="349250"/>
                    </a:cubicBezTo>
                    <a:close/>
                    <a:moveTo>
                      <a:pt x="555117" y="444500"/>
                    </a:moveTo>
                    <a:lnTo>
                      <a:pt x="618617" y="444500"/>
                    </a:lnTo>
                    <a:cubicBezTo>
                      <a:pt x="636097" y="444578"/>
                      <a:pt x="650225" y="458770"/>
                      <a:pt x="650225" y="476250"/>
                    </a:cubicBezTo>
                    <a:cubicBezTo>
                      <a:pt x="650225" y="493730"/>
                      <a:pt x="636097" y="507922"/>
                      <a:pt x="618617" y="508000"/>
                    </a:cubicBezTo>
                    <a:lnTo>
                      <a:pt x="555117" y="508000"/>
                    </a:lnTo>
                    <a:cubicBezTo>
                      <a:pt x="537638" y="507922"/>
                      <a:pt x="523509" y="493730"/>
                      <a:pt x="523509" y="476250"/>
                    </a:cubicBezTo>
                    <a:cubicBezTo>
                      <a:pt x="523509" y="458770"/>
                      <a:pt x="537638" y="444578"/>
                      <a:pt x="555117" y="444500"/>
                    </a:cubicBezTo>
                    <a:close/>
                    <a:moveTo>
                      <a:pt x="523367" y="95250"/>
                    </a:moveTo>
                    <a:cubicBezTo>
                      <a:pt x="523367" y="77715"/>
                      <a:pt x="537582" y="63500"/>
                      <a:pt x="555117" y="63500"/>
                    </a:cubicBezTo>
                    <a:lnTo>
                      <a:pt x="618617" y="63500"/>
                    </a:lnTo>
                    <a:cubicBezTo>
                      <a:pt x="636097" y="63578"/>
                      <a:pt x="650225" y="77770"/>
                      <a:pt x="650225" y="95250"/>
                    </a:cubicBezTo>
                    <a:cubicBezTo>
                      <a:pt x="650225" y="112730"/>
                      <a:pt x="636097" y="126922"/>
                      <a:pt x="618617" y="127000"/>
                    </a:cubicBezTo>
                    <a:lnTo>
                      <a:pt x="555117" y="127000"/>
                    </a:lnTo>
                    <a:cubicBezTo>
                      <a:pt x="537582" y="127000"/>
                      <a:pt x="523367" y="112785"/>
                      <a:pt x="523367" y="95250"/>
                    </a:cubicBezTo>
                    <a:close/>
                    <a:moveTo>
                      <a:pt x="555117" y="825500"/>
                    </a:moveTo>
                    <a:lnTo>
                      <a:pt x="618617" y="825500"/>
                    </a:lnTo>
                    <a:cubicBezTo>
                      <a:pt x="636097" y="825578"/>
                      <a:pt x="650225" y="839770"/>
                      <a:pt x="650225" y="857250"/>
                    </a:cubicBezTo>
                    <a:cubicBezTo>
                      <a:pt x="650225" y="874730"/>
                      <a:pt x="636097" y="888922"/>
                      <a:pt x="618617" y="889000"/>
                    </a:cubicBezTo>
                    <a:lnTo>
                      <a:pt x="555117" y="889000"/>
                    </a:lnTo>
                    <a:cubicBezTo>
                      <a:pt x="537638" y="888922"/>
                      <a:pt x="523509" y="874730"/>
                      <a:pt x="523509" y="857250"/>
                    </a:cubicBezTo>
                    <a:cubicBezTo>
                      <a:pt x="523509" y="839770"/>
                      <a:pt x="537638" y="825578"/>
                      <a:pt x="555117" y="825500"/>
                    </a:cubicBezTo>
                    <a:close/>
                    <a:moveTo>
                      <a:pt x="523367" y="984250"/>
                    </a:moveTo>
                    <a:cubicBezTo>
                      <a:pt x="523367" y="966715"/>
                      <a:pt x="537582" y="952500"/>
                      <a:pt x="555117" y="952500"/>
                    </a:cubicBezTo>
                    <a:lnTo>
                      <a:pt x="618617" y="952500"/>
                    </a:lnTo>
                    <a:cubicBezTo>
                      <a:pt x="636097" y="952578"/>
                      <a:pt x="650225" y="966770"/>
                      <a:pt x="650225" y="984250"/>
                    </a:cubicBezTo>
                    <a:cubicBezTo>
                      <a:pt x="650225" y="1001730"/>
                      <a:pt x="636097" y="1015922"/>
                      <a:pt x="618617" y="1016000"/>
                    </a:cubicBezTo>
                    <a:lnTo>
                      <a:pt x="555117" y="1016000"/>
                    </a:lnTo>
                    <a:cubicBezTo>
                      <a:pt x="537582" y="1016000"/>
                      <a:pt x="523367" y="1001785"/>
                      <a:pt x="523367" y="984250"/>
                    </a:cubicBezTo>
                    <a:close/>
                    <a:moveTo>
                      <a:pt x="555117" y="1079500"/>
                    </a:moveTo>
                    <a:lnTo>
                      <a:pt x="618617" y="1079500"/>
                    </a:lnTo>
                    <a:cubicBezTo>
                      <a:pt x="636097" y="1079578"/>
                      <a:pt x="650225" y="1093770"/>
                      <a:pt x="650225" y="1111250"/>
                    </a:cubicBezTo>
                    <a:cubicBezTo>
                      <a:pt x="650225" y="1128730"/>
                      <a:pt x="636097" y="1142922"/>
                      <a:pt x="618617" y="1143000"/>
                    </a:cubicBezTo>
                    <a:lnTo>
                      <a:pt x="555117" y="1143000"/>
                    </a:lnTo>
                    <a:cubicBezTo>
                      <a:pt x="537638" y="1142922"/>
                      <a:pt x="523509" y="1128730"/>
                      <a:pt x="523509" y="1111250"/>
                    </a:cubicBezTo>
                    <a:cubicBezTo>
                      <a:pt x="523509" y="1093770"/>
                      <a:pt x="537638" y="1079578"/>
                      <a:pt x="555117" y="1079500"/>
                    </a:cubicBezTo>
                    <a:close/>
                    <a:moveTo>
                      <a:pt x="523367" y="1238250"/>
                    </a:moveTo>
                    <a:cubicBezTo>
                      <a:pt x="523367" y="1220715"/>
                      <a:pt x="537582" y="1206500"/>
                      <a:pt x="555117" y="1206500"/>
                    </a:cubicBezTo>
                    <a:lnTo>
                      <a:pt x="618617" y="1206500"/>
                    </a:lnTo>
                    <a:cubicBezTo>
                      <a:pt x="636097" y="1206578"/>
                      <a:pt x="650225" y="1220770"/>
                      <a:pt x="650225" y="1238250"/>
                    </a:cubicBezTo>
                    <a:cubicBezTo>
                      <a:pt x="650225" y="1255730"/>
                      <a:pt x="636097" y="1269922"/>
                      <a:pt x="618617" y="1270000"/>
                    </a:cubicBezTo>
                    <a:lnTo>
                      <a:pt x="555117" y="1270000"/>
                    </a:lnTo>
                    <a:cubicBezTo>
                      <a:pt x="537582" y="1270000"/>
                      <a:pt x="523367" y="1255785"/>
                      <a:pt x="523367" y="1238250"/>
                    </a:cubicBezTo>
                    <a:close/>
                    <a:moveTo>
                      <a:pt x="555117" y="1333500"/>
                    </a:moveTo>
                    <a:lnTo>
                      <a:pt x="618617" y="1333500"/>
                    </a:lnTo>
                    <a:cubicBezTo>
                      <a:pt x="629994" y="1333449"/>
                      <a:pt x="640529" y="1339489"/>
                      <a:pt x="646232" y="1349334"/>
                    </a:cubicBezTo>
                    <a:cubicBezTo>
                      <a:pt x="651935" y="1359178"/>
                      <a:pt x="651935" y="1371322"/>
                      <a:pt x="646232" y="1381166"/>
                    </a:cubicBezTo>
                    <a:cubicBezTo>
                      <a:pt x="640529" y="1391011"/>
                      <a:pt x="629994" y="1397051"/>
                      <a:pt x="618617" y="1397000"/>
                    </a:cubicBezTo>
                    <a:lnTo>
                      <a:pt x="555117" y="1397000"/>
                    </a:lnTo>
                    <a:cubicBezTo>
                      <a:pt x="537638" y="1396922"/>
                      <a:pt x="523509" y="1382730"/>
                      <a:pt x="523509" y="1365250"/>
                    </a:cubicBezTo>
                    <a:cubicBezTo>
                      <a:pt x="523509" y="1347770"/>
                      <a:pt x="537638" y="1333578"/>
                      <a:pt x="555117" y="1333500"/>
                    </a:cubicBezTo>
                    <a:close/>
                    <a:moveTo>
                      <a:pt x="523367" y="603250"/>
                    </a:moveTo>
                    <a:cubicBezTo>
                      <a:pt x="523367" y="585715"/>
                      <a:pt x="537582" y="571500"/>
                      <a:pt x="555117" y="571500"/>
                    </a:cubicBezTo>
                    <a:lnTo>
                      <a:pt x="618617" y="571500"/>
                    </a:lnTo>
                    <a:cubicBezTo>
                      <a:pt x="636097" y="571578"/>
                      <a:pt x="650225" y="585770"/>
                      <a:pt x="650225" y="603250"/>
                    </a:cubicBezTo>
                    <a:cubicBezTo>
                      <a:pt x="650225" y="620730"/>
                      <a:pt x="636097" y="634922"/>
                      <a:pt x="618617" y="635000"/>
                    </a:cubicBezTo>
                    <a:lnTo>
                      <a:pt x="555117" y="635000"/>
                    </a:lnTo>
                    <a:cubicBezTo>
                      <a:pt x="537582" y="635000"/>
                      <a:pt x="523367" y="620785"/>
                      <a:pt x="523367" y="603250"/>
                    </a:cubicBezTo>
                    <a:close/>
                    <a:moveTo>
                      <a:pt x="555117" y="190500"/>
                    </a:moveTo>
                    <a:lnTo>
                      <a:pt x="618617" y="190500"/>
                    </a:lnTo>
                    <a:cubicBezTo>
                      <a:pt x="636097" y="190578"/>
                      <a:pt x="650225" y="204770"/>
                      <a:pt x="650225" y="222250"/>
                    </a:cubicBezTo>
                    <a:cubicBezTo>
                      <a:pt x="650225" y="239730"/>
                      <a:pt x="636097" y="253922"/>
                      <a:pt x="618617" y="254000"/>
                    </a:cubicBezTo>
                    <a:lnTo>
                      <a:pt x="555117" y="254000"/>
                    </a:lnTo>
                    <a:cubicBezTo>
                      <a:pt x="537638" y="253922"/>
                      <a:pt x="523509" y="239730"/>
                      <a:pt x="523509" y="222250"/>
                    </a:cubicBezTo>
                    <a:cubicBezTo>
                      <a:pt x="523509" y="204770"/>
                      <a:pt x="537638" y="190578"/>
                      <a:pt x="555117" y="190500"/>
                    </a:cubicBezTo>
                    <a:close/>
                    <a:moveTo>
                      <a:pt x="713867" y="730250"/>
                    </a:moveTo>
                    <a:cubicBezTo>
                      <a:pt x="713867" y="712715"/>
                      <a:pt x="728082" y="698500"/>
                      <a:pt x="745617" y="698500"/>
                    </a:cubicBezTo>
                    <a:lnTo>
                      <a:pt x="809117" y="698500"/>
                    </a:lnTo>
                    <a:cubicBezTo>
                      <a:pt x="826597" y="698578"/>
                      <a:pt x="840725" y="712770"/>
                      <a:pt x="840725" y="730250"/>
                    </a:cubicBezTo>
                    <a:cubicBezTo>
                      <a:pt x="840725" y="747730"/>
                      <a:pt x="826597" y="761922"/>
                      <a:pt x="809117" y="762000"/>
                    </a:cubicBezTo>
                    <a:lnTo>
                      <a:pt x="745617" y="762000"/>
                    </a:lnTo>
                    <a:cubicBezTo>
                      <a:pt x="728082" y="762000"/>
                      <a:pt x="713867" y="747785"/>
                      <a:pt x="713867" y="730250"/>
                    </a:cubicBezTo>
                    <a:close/>
                    <a:moveTo>
                      <a:pt x="745617" y="317500"/>
                    </a:moveTo>
                    <a:lnTo>
                      <a:pt x="809117" y="317500"/>
                    </a:lnTo>
                    <a:cubicBezTo>
                      <a:pt x="826597" y="317578"/>
                      <a:pt x="840725" y="331770"/>
                      <a:pt x="840725" y="349250"/>
                    </a:cubicBezTo>
                    <a:cubicBezTo>
                      <a:pt x="840725" y="366730"/>
                      <a:pt x="826597" y="380922"/>
                      <a:pt x="809117" y="381000"/>
                    </a:cubicBezTo>
                    <a:lnTo>
                      <a:pt x="745617" y="381000"/>
                    </a:lnTo>
                    <a:cubicBezTo>
                      <a:pt x="734241" y="381051"/>
                      <a:pt x="723706" y="375011"/>
                      <a:pt x="718002" y="365166"/>
                    </a:cubicBezTo>
                    <a:cubicBezTo>
                      <a:pt x="712299" y="355322"/>
                      <a:pt x="712299" y="343178"/>
                      <a:pt x="718002" y="333334"/>
                    </a:cubicBezTo>
                    <a:cubicBezTo>
                      <a:pt x="723706" y="323489"/>
                      <a:pt x="734241" y="317449"/>
                      <a:pt x="745617" y="317500"/>
                    </a:cubicBezTo>
                    <a:close/>
                    <a:moveTo>
                      <a:pt x="713867" y="476250"/>
                    </a:moveTo>
                    <a:cubicBezTo>
                      <a:pt x="713867" y="458715"/>
                      <a:pt x="728082" y="444500"/>
                      <a:pt x="745617" y="444500"/>
                    </a:cubicBezTo>
                    <a:lnTo>
                      <a:pt x="809117" y="444500"/>
                    </a:lnTo>
                    <a:cubicBezTo>
                      <a:pt x="826597" y="444578"/>
                      <a:pt x="840725" y="458770"/>
                      <a:pt x="840725" y="476250"/>
                    </a:cubicBezTo>
                    <a:cubicBezTo>
                      <a:pt x="840725" y="493730"/>
                      <a:pt x="826597" y="507922"/>
                      <a:pt x="809117" y="508000"/>
                    </a:cubicBezTo>
                    <a:lnTo>
                      <a:pt x="745617" y="508000"/>
                    </a:lnTo>
                    <a:cubicBezTo>
                      <a:pt x="728082" y="508000"/>
                      <a:pt x="713867" y="493785"/>
                      <a:pt x="713867" y="476250"/>
                    </a:cubicBezTo>
                    <a:close/>
                    <a:moveTo>
                      <a:pt x="713867" y="857250"/>
                    </a:moveTo>
                    <a:cubicBezTo>
                      <a:pt x="713867" y="839715"/>
                      <a:pt x="728082" y="825500"/>
                      <a:pt x="745617" y="825500"/>
                    </a:cubicBezTo>
                    <a:lnTo>
                      <a:pt x="809117" y="825500"/>
                    </a:lnTo>
                    <a:cubicBezTo>
                      <a:pt x="826597" y="825578"/>
                      <a:pt x="840725" y="839770"/>
                      <a:pt x="840725" y="857250"/>
                    </a:cubicBezTo>
                    <a:cubicBezTo>
                      <a:pt x="840725" y="874730"/>
                      <a:pt x="826597" y="888922"/>
                      <a:pt x="809117" y="889000"/>
                    </a:cubicBezTo>
                    <a:lnTo>
                      <a:pt x="745617" y="889000"/>
                    </a:lnTo>
                    <a:cubicBezTo>
                      <a:pt x="728082" y="889000"/>
                      <a:pt x="713867" y="874785"/>
                      <a:pt x="713867" y="857250"/>
                    </a:cubicBezTo>
                    <a:close/>
                    <a:moveTo>
                      <a:pt x="745617" y="952500"/>
                    </a:moveTo>
                    <a:lnTo>
                      <a:pt x="809117" y="952500"/>
                    </a:lnTo>
                    <a:cubicBezTo>
                      <a:pt x="826597" y="952578"/>
                      <a:pt x="840725" y="966770"/>
                      <a:pt x="840725" y="984250"/>
                    </a:cubicBezTo>
                    <a:cubicBezTo>
                      <a:pt x="840725" y="1001730"/>
                      <a:pt x="826597" y="1015922"/>
                      <a:pt x="809117" y="1016000"/>
                    </a:cubicBezTo>
                    <a:lnTo>
                      <a:pt x="745617" y="1016000"/>
                    </a:lnTo>
                    <a:cubicBezTo>
                      <a:pt x="734241" y="1016051"/>
                      <a:pt x="723706" y="1010011"/>
                      <a:pt x="718002" y="1000166"/>
                    </a:cubicBezTo>
                    <a:cubicBezTo>
                      <a:pt x="712299" y="990322"/>
                      <a:pt x="712299" y="978178"/>
                      <a:pt x="718002" y="968334"/>
                    </a:cubicBezTo>
                    <a:cubicBezTo>
                      <a:pt x="723706" y="958489"/>
                      <a:pt x="734241" y="952449"/>
                      <a:pt x="745617" y="952500"/>
                    </a:cubicBezTo>
                    <a:close/>
                    <a:moveTo>
                      <a:pt x="713867" y="603250"/>
                    </a:moveTo>
                    <a:cubicBezTo>
                      <a:pt x="713867" y="585715"/>
                      <a:pt x="728082" y="571500"/>
                      <a:pt x="745617" y="571500"/>
                    </a:cubicBezTo>
                    <a:lnTo>
                      <a:pt x="809117" y="571500"/>
                    </a:lnTo>
                    <a:cubicBezTo>
                      <a:pt x="826597" y="571578"/>
                      <a:pt x="840725" y="585770"/>
                      <a:pt x="840725" y="603250"/>
                    </a:cubicBezTo>
                    <a:cubicBezTo>
                      <a:pt x="840725" y="620730"/>
                      <a:pt x="826597" y="634922"/>
                      <a:pt x="809117" y="635000"/>
                    </a:cubicBezTo>
                    <a:lnTo>
                      <a:pt x="745617" y="635000"/>
                    </a:lnTo>
                    <a:cubicBezTo>
                      <a:pt x="728082" y="635000"/>
                      <a:pt x="713867" y="620785"/>
                      <a:pt x="713867" y="603250"/>
                    </a:cubicBezTo>
                    <a:close/>
                    <a:moveTo>
                      <a:pt x="332867" y="730250"/>
                    </a:moveTo>
                    <a:cubicBezTo>
                      <a:pt x="332867" y="712715"/>
                      <a:pt x="347082" y="698500"/>
                      <a:pt x="364617" y="698500"/>
                    </a:cubicBezTo>
                    <a:lnTo>
                      <a:pt x="428117" y="698500"/>
                    </a:lnTo>
                    <a:cubicBezTo>
                      <a:pt x="445597" y="698578"/>
                      <a:pt x="459725" y="712770"/>
                      <a:pt x="459725" y="730250"/>
                    </a:cubicBezTo>
                    <a:cubicBezTo>
                      <a:pt x="459725" y="747730"/>
                      <a:pt x="445597" y="761922"/>
                      <a:pt x="428117" y="762000"/>
                    </a:cubicBezTo>
                    <a:lnTo>
                      <a:pt x="364617" y="762000"/>
                    </a:lnTo>
                    <a:cubicBezTo>
                      <a:pt x="347082" y="762000"/>
                      <a:pt x="332867" y="747785"/>
                      <a:pt x="332867" y="730250"/>
                    </a:cubicBezTo>
                    <a:close/>
                    <a:moveTo>
                      <a:pt x="364617" y="317500"/>
                    </a:moveTo>
                    <a:lnTo>
                      <a:pt x="428117" y="317500"/>
                    </a:lnTo>
                    <a:cubicBezTo>
                      <a:pt x="445597" y="317578"/>
                      <a:pt x="459725" y="331770"/>
                      <a:pt x="459725" y="349250"/>
                    </a:cubicBezTo>
                    <a:cubicBezTo>
                      <a:pt x="459725" y="366730"/>
                      <a:pt x="445597" y="380922"/>
                      <a:pt x="428117" y="381000"/>
                    </a:cubicBezTo>
                    <a:lnTo>
                      <a:pt x="364617" y="381000"/>
                    </a:lnTo>
                    <a:cubicBezTo>
                      <a:pt x="347138" y="380922"/>
                      <a:pt x="333009" y="366730"/>
                      <a:pt x="333009" y="349250"/>
                    </a:cubicBezTo>
                    <a:cubicBezTo>
                      <a:pt x="333009" y="331770"/>
                      <a:pt x="347138" y="317578"/>
                      <a:pt x="364617" y="317500"/>
                    </a:cubicBezTo>
                    <a:close/>
                    <a:moveTo>
                      <a:pt x="332867" y="476250"/>
                    </a:moveTo>
                    <a:cubicBezTo>
                      <a:pt x="332867" y="458715"/>
                      <a:pt x="347082" y="444500"/>
                      <a:pt x="364617" y="444500"/>
                    </a:cubicBezTo>
                    <a:lnTo>
                      <a:pt x="428117" y="444500"/>
                    </a:lnTo>
                    <a:cubicBezTo>
                      <a:pt x="445597" y="444578"/>
                      <a:pt x="459725" y="458770"/>
                      <a:pt x="459725" y="476250"/>
                    </a:cubicBezTo>
                    <a:cubicBezTo>
                      <a:pt x="459725" y="493730"/>
                      <a:pt x="445597" y="507922"/>
                      <a:pt x="428117" y="508000"/>
                    </a:cubicBezTo>
                    <a:lnTo>
                      <a:pt x="364617" y="508000"/>
                    </a:lnTo>
                    <a:cubicBezTo>
                      <a:pt x="347082" y="508000"/>
                      <a:pt x="332867" y="493785"/>
                      <a:pt x="332867" y="476250"/>
                    </a:cubicBezTo>
                    <a:close/>
                    <a:moveTo>
                      <a:pt x="332867" y="857250"/>
                    </a:moveTo>
                    <a:cubicBezTo>
                      <a:pt x="332867" y="839715"/>
                      <a:pt x="347082" y="825500"/>
                      <a:pt x="364617" y="825500"/>
                    </a:cubicBezTo>
                    <a:lnTo>
                      <a:pt x="428117" y="825500"/>
                    </a:lnTo>
                    <a:cubicBezTo>
                      <a:pt x="445597" y="825578"/>
                      <a:pt x="459725" y="839770"/>
                      <a:pt x="459725" y="857250"/>
                    </a:cubicBezTo>
                    <a:cubicBezTo>
                      <a:pt x="459725" y="874730"/>
                      <a:pt x="445597" y="888922"/>
                      <a:pt x="428117" y="889000"/>
                    </a:cubicBezTo>
                    <a:lnTo>
                      <a:pt x="364617" y="889000"/>
                    </a:lnTo>
                    <a:cubicBezTo>
                      <a:pt x="347082" y="889000"/>
                      <a:pt x="332867" y="874785"/>
                      <a:pt x="332867" y="857250"/>
                    </a:cubicBezTo>
                    <a:close/>
                    <a:moveTo>
                      <a:pt x="364617" y="952500"/>
                    </a:moveTo>
                    <a:lnTo>
                      <a:pt x="428117" y="952500"/>
                    </a:lnTo>
                    <a:cubicBezTo>
                      <a:pt x="445597" y="952578"/>
                      <a:pt x="459725" y="966770"/>
                      <a:pt x="459725" y="984250"/>
                    </a:cubicBezTo>
                    <a:cubicBezTo>
                      <a:pt x="459725" y="1001730"/>
                      <a:pt x="445597" y="1015922"/>
                      <a:pt x="428117" y="1016000"/>
                    </a:cubicBezTo>
                    <a:lnTo>
                      <a:pt x="364617" y="1016000"/>
                    </a:lnTo>
                    <a:cubicBezTo>
                      <a:pt x="347138" y="1015922"/>
                      <a:pt x="333009" y="1001730"/>
                      <a:pt x="333009" y="984250"/>
                    </a:cubicBezTo>
                    <a:cubicBezTo>
                      <a:pt x="333009" y="966770"/>
                      <a:pt x="347138" y="952578"/>
                      <a:pt x="364617" y="952500"/>
                    </a:cubicBezTo>
                    <a:close/>
                    <a:moveTo>
                      <a:pt x="332867" y="603250"/>
                    </a:moveTo>
                    <a:cubicBezTo>
                      <a:pt x="332867" y="585715"/>
                      <a:pt x="347082" y="571500"/>
                      <a:pt x="364617" y="571500"/>
                    </a:cubicBezTo>
                    <a:lnTo>
                      <a:pt x="428117" y="571500"/>
                    </a:lnTo>
                    <a:cubicBezTo>
                      <a:pt x="445597" y="571578"/>
                      <a:pt x="459725" y="585770"/>
                      <a:pt x="459725" y="603250"/>
                    </a:cubicBezTo>
                    <a:cubicBezTo>
                      <a:pt x="459725" y="620730"/>
                      <a:pt x="445597" y="634922"/>
                      <a:pt x="428117" y="635000"/>
                    </a:cubicBezTo>
                    <a:lnTo>
                      <a:pt x="364617" y="635000"/>
                    </a:lnTo>
                    <a:cubicBezTo>
                      <a:pt x="347082" y="635000"/>
                      <a:pt x="332867" y="620785"/>
                      <a:pt x="332867" y="603250"/>
                    </a:cubicBezTo>
                    <a:close/>
                    <a:moveTo>
                      <a:pt x="215837" y="1016000"/>
                    </a:moveTo>
                    <a:lnTo>
                      <a:pt x="205931" y="1016000"/>
                    </a:lnTo>
                    <a:cubicBezTo>
                      <a:pt x="205931" y="1037399"/>
                      <a:pt x="206185" y="1058545"/>
                      <a:pt x="206629" y="1079500"/>
                    </a:cubicBezTo>
                    <a:lnTo>
                      <a:pt x="237617" y="1079500"/>
                    </a:lnTo>
                    <a:cubicBezTo>
                      <a:pt x="255097" y="1079578"/>
                      <a:pt x="269225" y="1093770"/>
                      <a:pt x="269225" y="1111250"/>
                    </a:cubicBezTo>
                    <a:cubicBezTo>
                      <a:pt x="269225" y="1128730"/>
                      <a:pt x="255097" y="1142922"/>
                      <a:pt x="237617" y="1143000"/>
                    </a:cubicBezTo>
                    <a:lnTo>
                      <a:pt x="208916" y="1143000"/>
                    </a:lnTo>
                    <a:cubicBezTo>
                      <a:pt x="209931" y="1164463"/>
                      <a:pt x="211265" y="1185672"/>
                      <a:pt x="212725" y="1206500"/>
                    </a:cubicBezTo>
                    <a:lnTo>
                      <a:pt x="237617" y="1206500"/>
                    </a:lnTo>
                    <a:cubicBezTo>
                      <a:pt x="255097" y="1206578"/>
                      <a:pt x="269225" y="1220770"/>
                      <a:pt x="269225" y="1238250"/>
                    </a:cubicBezTo>
                    <a:cubicBezTo>
                      <a:pt x="269225" y="1255730"/>
                      <a:pt x="255097" y="1269922"/>
                      <a:pt x="237617" y="1270000"/>
                    </a:cubicBezTo>
                    <a:lnTo>
                      <a:pt x="218313" y="1270000"/>
                    </a:lnTo>
                    <a:cubicBezTo>
                      <a:pt x="250063" y="1581785"/>
                      <a:pt x="339598" y="1814322"/>
                      <a:pt x="455677" y="1914398"/>
                    </a:cubicBezTo>
                    <a:cubicBezTo>
                      <a:pt x="477330" y="1750695"/>
                      <a:pt x="454724" y="1545463"/>
                      <a:pt x="377762" y="1334008"/>
                    </a:cubicBezTo>
                    <a:cubicBezTo>
                      <a:pt x="369507" y="1311275"/>
                      <a:pt x="360808" y="1289050"/>
                      <a:pt x="351727" y="1267270"/>
                    </a:cubicBezTo>
                    <a:cubicBezTo>
                      <a:pt x="336659" y="1260587"/>
                      <a:pt x="329210" y="1243484"/>
                      <a:pt x="334582" y="1227899"/>
                    </a:cubicBezTo>
                    <a:cubicBezTo>
                      <a:pt x="301354" y="1153889"/>
                      <a:pt x="261616" y="1082977"/>
                      <a:pt x="215837" y="1016000"/>
                    </a:cubicBezTo>
                    <a:close/>
                    <a:moveTo>
                      <a:pt x="1154875" y="860743"/>
                    </a:moveTo>
                    <a:cubicBezTo>
                      <a:pt x="1153680" y="849941"/>
                      <a:pt x="1146461" y="840753"/>
                      <a:pt x="1136250" y="837035"/>
                    </a:cubicBezTo>
                    <a:cubicBezTo>
                      <a:pt x="1126039" y="833317"/>
                      <a:pt x="1114602" y="835713"/>
                      <a:pt x="1106742" y="843216"/>
                    </a:cubicBezTo>
                    <a:cubicBezTo>
                      <a:pt x="986473" y="954723"/>
                      <a:pt x="873570" y="1124966"/>
                      <a:pt x="797497" y="1334008"/>
                    </a:cubicBezTo>
                    <a:cubicBezTo>
                      <a:pt x="721424" y="1542987"/>
                      <a:pt x="698437" y="1745996"/>
                      <a:pt x="718884" y="1908683"/>
                    </a:cubicBezTo>
                    <a:cubicBezTo>
                      <a:pt x="720040" y="1919522"/>
                      <a:pt x="727262" y="1928759"/>
                      <a:pt x="737501" y="1932496"/>
                    </a:cubicBezTo>
                    <a:cubicBezTo>
                      <a:pt x="747741" y="1936233"/>
                      <a:pt x="759215" y="1933819"/>
                      <a:pt x="767080" y="1926273"/>
                    </a:cubicBezTo>
                    <a:cubicBezTo>
                      <a:pt x="887349" y="1814703"/>
                      <a:pt x="1000189" y="1644460"/>
                      <a:pt x="1076325" y="1435418"/>
                    </a:cubicBezTo>
                    <a:cubicBezTo>
                      <a:pt x="1152335" y="1226439"/>
                      <a:pt x="1175322" y="1023429"/>
                      <a:pt x="1154875" y="860743"/>
                    </a:cubicBezTo>
                    <a:close/>
                    <a:moveTo>
                      <a:pt x="68580" y="843153"/>
                    </a:moveTo>
                    <a:cubicBezTo>
                      <a:pt x="60715" y="835607"/>
                      <a:pt x="49241" y="833193"/>
                      <a:pt x="39001" y="836930"/>
                    </a:cubicBezTo>
                    <a:cubicBezTo>
                      <a:pt x="28762" y="840667"/>
                      <a:pt x="21540" y="849904"/>
                      <a:pt x="20384" y="860743"/>
                    </a:cubicBezTo>
                    <a:cubicBezTo>
                      <a:pt x="0" y="1023429"/>
                      <a:pt x="22924" y="1226439"/>
                      <a:pt x="98997" y="1435418"/>
                    </a:cubicBezTo>
                    <a:cubicBezTo>
                      <a:pt x="175134" y="1644460"/>
                      <a:pt x="287973" y="1814703"/>
                      <a:pt x="408242" y="1926273"/>
                    </a:cubicBezTo>
                    <a:cubicBezTo>
                      <a:pt x="416102" y="1933777"/>
                      <a:pt x="427539" y="1936172"/>
                      <a:pt x="437750" y="1932454"/>
                    </a:cubicBezTo>
                    <a:cubicBezTo>
                      <a:pt x="447961" y="1928736"/>
                      <a:pt x="455180" y="1919548"/>
                      <a:pt x="456375" y="1908746"/>
                    </a:cubicBezTo>
                    <a:cubicBezTo>
                      <a:pt x="476822" y="1745996"/>
                      <a:pt x="453835" y="1542987"/>
                      <a:pt x="377762" y="1334008"/>
                    </a:cubicBezTo>
                    <a:cubicBezTo>
                      <a:pt x="301689" y="1124966"/>
                      <a:pt x="188786" y="954723"/>
                      <a:pt x="68517" y="843153"/>
                    </a:cubicBezTo>
                    <a:close/>
                    <a:moveTo>
                      <a:pt x="2612073" y="1206500"/>
                    </a:moveTo>
                    <a:cubicBezTo>
                      <a:pt x="2613597" y="1185672"/>
                      <a:pt x="2614867" y="1164463"/>
                      <a:pt x="2615883" y="1143000"/>
                    </a:cubicBezTo>
                    <a:lnTo>
                      <a:pt x="2587117" y="1143000"/>
                    </a:lnTo>
                    <a:cubicBezTo>
                      <a:pt x="2576613" y="1142981"/>
                      <a:pt x="2566798" y="1137767"/>
                      <a:pt x="2560900" y="1129074"/>
                    </a:cubicBezTo>
                    <a:cubicBezTo>
                      <a:pt x="2555003" y="1120381"/>
                      <a:pt x="2553788" y="1109334"/>
                      <a:pt x="2557653" y="1099566"/>
                    </a:cubicBezTo>
                    <a:cubicBezTo>
                      <a:pt x="2533841" y="1140460"/>
                      <a:pt x="2511426" y="1184021"/>
                      <a:pt x="2490788" y="1229932"/>
                    </a:cubicBezTo>
                    <a:cubicBezTo>
                      <a:pt x="2494666" y="1244281"/>
                      <a:pt x="2488070" y="1259400"/>
                      <a:pt x="2474913" y="1266317"/>
                    </a:cubicBezTo>
                    <a:cubicBezTo>
                      <a:pt x="2465576" y="1288669"/>
                      <a:pt x="2456768" y="1311239"/>
                      <a:pt x="2448497" y="1334008"/>
                    </a:cubicBezTo>
                    <a:cubicBezTo>
                      <a:pt x="2371662" y="1544955"/>
                      <a:pt x="2349056" y="1749806"/>
                      <a:pt x="2370455" y="1913318"/>
                    </a:cubicBezTo>
                    <a:cubicBezTo>
                      <a:pt x="2485899" y="1812608"/>
                      <a:pt x="2574926" y="1580579"/>
                      <a:pt x="2606485" y="1270000"/>
                    </a:cubicBezTo>
                    <a:lnTo>
                      <a:pt x="2587117" y="1270000"/>
                    </a:lnTo>
                    <a:cubicBezTo>
                      <a:pt x="2575741" y="1270051"/>
                      <a:pt x="2565206" y="1264011"/>
                      <a:pt x="2559503" y="1254166"/>
                    </a:cubicBezTo>
                    <a:cubicBezTo>
                      <a:pt x="2553799" y="1244322"/>
                      <a:pt x="2553799" y="1232178"/>
                      <a:pt x="2559503" y="1222334"/>
                    </a:cubicBezTo>
                    <a:cubicBezTo>
                      <a:pt x="2565206" y="1212489"/>
                      <a:pt x="2575741" y="1206449"/>
                      <a:pt x="2587117" y="1206500"/>
                    </a:cubicBezTo>
                    <a:lnTo>
                      <a:pt x="2612073" y="1206500"/>
                    </a:lnTo>
                    <a:close/>
                    <a:moveTo>
                      <a:pt x="2587117" y="1079500"/>
                    </a:moveTo>
                    <a:cubicBezTo>
                      <a:pt x="2577544" y="1079521"/>
                      <a:pt x="2568491" y="1083861"/>
                      <a:pt x="2562479" y="1091311"/>
                    </a:cubicBezTo>
                    <a:cubicBezTo>
                      <a:pt x="2577910" y="1065085"/>
                      <a:pt x="2593912" y="1039940"/>
                      <a:pt x="2610422" y="1016000"/>
                    </a:cubicBezTo>
                    <a:lnTo>
                      <a:pt x="2618931" y="1016000"/>
                    </a:lnTo>
                    <a:cubicBezTo>
                      <a:pt x="2618931" y="1037399"/>
                      <a:pt x="2618677" y="1058545"/>
                      <a:pt x="2618169" y="1079500"/>
                    </a:cubicBezTo>
                    <a:lnTo>
                      <a:pt x="2587117" y="1079500"/>
                    </a:lnTo>
                    <a:close/>
                    <a:moveTo>
                      <a:pt x="2555367" y="983996"/>
                    </a:moveTo>
                    <a:cubicBezTo>
                      <a:pt x="2555486" y="970777"/>
                      <a:pt x="2563783" y="959015"/>
                      <a:pt x="2576196" y="954468"/>
                    </a:cubicBezTo>
                    <a:cubicBezTo>
                      <a:pt x="2589340" y="936244"/>
                      <a:pt x="2602865" y="918718"/>
                      <a:pt x="2616518" y="901827"/>
                    </a:cubicBezTo>
                    <a:cubicBezTo>
                      <a:pt x="2616337" y="897551"/>
                      <a:pt x="2616147" y="893275"/>
                      <a:pt x="2615947" y="889000"/>
                    </a:cubicBezTo>
                    <a:lnTo>
                      <a:pt x="2587117" y="889000"/>
                    </a:lnTo>
                    <a:cubicBezTo>
                      <a:pt x="2575741" y="889051"/>
                      <a:pt x="2565206" y="883011"/>
                      <a:pt x="2559503" y="873166"/>
                    </a:cubicBezTo>
                    <a:cubicBezTo>
                      <a:pt x="2553799" y="863322"/>
                      <a:pt x="2553799" y="851178"/>
                      <a:pt x="2559503" y="841334"/>
                    </a:cubicBezTo>
                    <a:cubicBezTo>
                      <a:pt x="2565206" y="831489"/>
                      <a:pt x="2575741" y="825449"/>
                      <a:pt x="2587117" y="825500"/>
                    </a:cubicBezTo>
                    <a:lnTo>
                      <a:pt x="2612264" y="825500"/>
                    </a:lnTo>
                    <a:cubicBezTo>
                      <a:pt x="2610739" y="804101"/>
                      <a:pt x="2608962" y="782955"/>
                      <a:pt x="2606929" y="762000"/>
                    </a:cubicBezTo>
                    <a:lnTo>
                      <a:pt x="2587117" y="762000"/>
                    </a:lnTo>
                    <a:cubicBezTo>
                      <a:pt x="2575741" y="762051"/>
                      <a:pt x="2565206" y="756011"/>
                      <a:pt x="2559503" y="746166"/>
                    </a:cubicBezTo>
                    <a:cubicBezTo>
                      <a:pt x="2553799" y="736322"/>
                      <a:pt x="2553799" y="724178"/>
                      <a:pt x="2559503" y="714334"/>
                    </a:cubicBezTo>
                    <a:cubicBezTo>
                      <a:pt x="2565206" y="704489"/>
                      <a:pt x="2575741" y="698449"/>
                      <a:pt x="2587117" y="698500"/>
                    </a:cubicBezTo>
                    <a:lnTo>
                      <a:pt x="2599944" y="698500"/>
                    </a:lnTo>
                    <a:cubicBezTo>
                      <a:pt x="2597338" y="677294"/>
                      <a:pt x="2594439" y="656125"/>
                      <a:pt x="2591245" y="635000"/>
                    </a:cubicBezTo>
                    <a:lnTo>
                      <a:pt x="2587117" y="635000"/>
                    </a:lnTo>
                    <a:cubicBezTo>
                      <a:pt x="2570806" y="635016"/>
                      <a:pt x="2557135" y="622670"/>
                      <a:pt x="2555496" y="606441"/>
                    </a:cubicBezTo>
                    <a:cubicBezTo>
                      <a:pt x="2553857" y="590212"/>
                      <a:pt x="2564781" y="575381"/>
                      <a:pt x="2580767" y="572135"/>
                    </a:cubicBezTo>
                    <a:cubicBezTo>
                      <a:pt x="2576371" y="548043"/>
                      <a:pt x="2571524" y="524036"/>
                      <a:pt x="2566226" y="500126"/>
                    </a:cubicBezTo>
                    <a:cubicBezTo>
                      <a:pt x="2555939" y="491147"/>
                      <a:pt x="2552561" y="476586"/>
                      <a:pt x="2557844" y="463994"/>
                    </a:cubicBezTo>
                    <a:cubicBezTo>
                      <a:pt x="2537651" y="380936"/>
                      <a:pt x="2513013" y="306197"/>
                      <a:pt x="2484819" y="242189"/>
                    </a:cubicBezTo>
                    <a:cubicBezTo>
                      <a:pt x="2478793" y="249656"/>
                      <a:pt x="2469713" y="253998"/>
                      <a:pt x="2460117" y="254000"/>
                    </a:cubicBezTo>
                    <a:lnTo>
                      <a:pt x="2396617" y="254000"/>
                    </a:lnTo>
                    <a:cubicBezTo>
                      <a:pt x="2385241" y="254051"/>
                      <a:pt x="2374706" y="248011"/>
                      <a:pt x="2369003" y="238166"/>
                    </a:cubicBezTo>
                    <a:cubicBezTo>
                      <a:pt x="2363299" y="228322"/>
                      <a:pt x="2363299" y="216178"/>
                      <a:pt x="2369003" y="206334"/>
                    </a:cubicBezTo>
                    <a:cubicBezTo>
                      <a:pt x="2374706" y="196489"/>
                      <a:pt x="2385241" y="190449"/>
                      <a:pt x="2396617" y="190500"/>
                    </a:cubicBezTo>
                    <a:lnTo>
                      <a:pt x="2460117" y="190500"/>
                    </a:lnTo>
                    <a:cubicBezTo>
                      <a:pt x="2448798" y="168639"/>
                      <a:pt x="2436247" y="147439"/>
                      <a:pt x="2422526" y="127000"/>
                    </a:cubicBezTo>
                    <a:lnTo>
                      <a:pt x="2396617" y="127000"/>
                    </a:lnTo>
                    <a:cubicBezTo>
                      <a:pt x="2383031" y="126993"/>
                      <a:pt x="2370956" y="118342"/>
                      <a:pt x="2366578" y="105481"/>
                    </a:cubicBezTo>
                    <a:cubicBezTo>
                      <a:pt x="2362200" y="92620"/>
                      <a:pt x="2366491" y="78398"/>
                      <a:pt x="2377250" y="70104"/>
                    </a:cubicBezTo>
                    <a:cubicBezTo>
                      <a:pt x="2334070" y="24765"/>
                      <a:pt x="2287080" y="0"/>
                      <a:pt x="2237931" y="0"/>
                    </a:cubicBezTo>
                    <a:cubicBezTo>
                      <a:pt x="2188655" y="0"/>
                      <a:pt x="2141665" y="24828"/>
                      <a:pt x="2098485" y="70104"/>
                    </a:cubicBezTo>
                    <a:cubicBezTo>
                      <a:pt x="2109254" y="78406"/>
                      <a:pt x="2113542" y="92644"/>
                      <a:pt x="2109147" y="105511"/>
                    </a:cubicBezTo>
                    <a:cubicBezTo>
                      <a:pt x="2104752" y="118379"/>
                      <a:pt x="2092651" y="127020"/>
                      <a:pt x="2079054" y="127000"/>
                    </a:cubicBezTo>
                    <a:lnTo>
                      <a:pt x="2053400" y="127000"/>
                    </a:lnTo>
                    <a:cubicBezTo>
                      <a:pt x="2040382" y="146241"/>
                      <a:pt x="2027873" y="167450"/>
                      <a:pt x="2015808" y="190500"/>
                    </a:cubicBezTo>
                    <a:lnTo>
                      <a:pt x="2079181" y="190500"/>
                    </a:lnTo>
                    <a:cubicBezTo>
                      <a:pt x="2096660" y="190578"/>
                      <a:pt x="2110789" y="204770"/>
                      <a:pt x="2110789" y="222250"/>
                    </a:cubicBezTo>
                    <a:cubicBezTo>
                      <a:pt x="2110789" y="239730"/>
                      <a:pt x="2096660" y="253922"/>
                      <a:pt x="2079181" y="254000"/>
                    </a:cubicBezTo>
                    <a:lnTo>
                      <a:pt x="2015681" y="254000"/>
                    </a:lnTo>
                    <a:cubicBezTo>
                      <a:pt x="2006116" y="254003"/>
                      <a:pt x="1997062" y="249686"/>
                      <a:pt x="1991043" y="242253"/>
                    </a:cubicBezTo>
                    <a:cubicBezTo>
                      <a:pt x="1962786" y="306260"/>
                      <a:pt x="1938211" y="381000"/>
                      <a:pt x="1917954" y="464185"/>
                    </a:cubicBezTo>
                    <a:cubicBezTo>
                      <a:pt x="1923160" y="476711"/>
                      <a:pt x="1919816" y="491161"/>
                      <a:pt x="1909636" y="500126"/>
                    </a:cubicBezTo>
                    <a:cubicBezTo>
                      <a:pt x="1904429" y="523621"/>
                      <a:pt x="1899603" y="547624"/>
                      <a:pt x="1895094" y="572199"/>
                    </a:cubicBezTo>
                    <a:cubicBezTo>
                      <a:pt x="1911104" y="575448"/>
                      <a:pt x="1922035" y="590317"/>
                      <a:pt x="1920361" y="606568"/>
                    </a:cubicBezTo>
                    <a:cubicBezTo>
                      <a:pt x="1918687" y="622819"/>
                      <a:pt x="1904954" y="635146"/>
                      <a:pt x="1888617" y="635064"/>
                    </a:cubicBezTo>
                    <a:lnTo>
                      <a:pt x="1884617" y="635064"/>
                    </a:lnTo>
                    <a:cubicBezTo>
                      <a:pt x="1881442" y="655892"/>
                      <a:pt x="1878521" y="677100"/>
                      <a:pt x="1875917" y="698564"/>
                    </a:cubicBezTo>
                    <a:lnTo>
                      <a:pt x="1888617" y="698564"/>
                    </a:lnTo>
                    <a:cubicBezTo>
                      <a:pt x="1906097" y="698642"/>
                      <a:pt x="1920225" y="712834"/>
                      <a:pt x="1920225" y="730314"/>
                    </a:cubicBezTo>
                    <a:cubicBezTo>
                      <a:pt x="1920225" y="747793"/>
                      <a:pt x="1906097" y="761985"/>
                      <a:pt x="1888617" y="762064"/>
                    </a:cubicBezTo>
                    <a:lnTo>
                      <a:pt x="1868932" y="762064"/>
                    </a:lnTo>
                    <a:cubicBezTo>
                      <a:pt x="1866901" y="783018"/>
                      <a:pt x="1865123" y="804164"/>
                      <a:pt x="1863599" y="825563"/>
                    </a:cubicBezTo>
                    <a:lnTo>
                      <a:pt x="1888617" y="825563"/>
                    </a:lnTo>
                    <a:cubicBezTo>
                      <a:pt x="1906097" y="825642"/>
                      <a:pt x="1920225" y="839834"/>
                      <a:pt x="1920225" y="857313"/>
                    </a:cubicBezTo>
                    <a:cubicBezTo>
                      <a:pt x="1920225" y="874793"/>
                      <a:pt x="1906097" y="888985"/>
                      <a:pt x="1888617" y="889063"/>
                    </a:cubicBezTo>
                    <a:lnTo>
                      <a:pt x="1859852" y="889063"/>
                    </a:lnTo>
                    <a:cubicBezTo>
                      <a:pt x="1859675" y="892788"/>
                      <a:pt x="1859505" y="896514"/>
                      <a:pt x="1859344" y="900240"/>
                    </a:cubicBezTo>
                    <a:cubicBezTo>
                      <a:pt x="1873759" y="917893"/>
                      <a:pt x="1887919" y="936244"/>
                      <a:pt x="1901762" y="955357"/>
                    </a:cubicBezTo>
                    <a:cubicBezTo>
                      <a:pt x="1912272" y="960120"/>
                      <a:pt x="1919371" y="970209"/>
                      <a:pt x="1920304" y="981710"/>
                    </a:cubicBezTo>
                    <a:cubicBezTo>
                      <a:pt x="1944434" y="1016889"/>
                      <a:pt x="1967485" y="1054290"/>
                      <a:pt x="1989265" y="1093660"/>
                    </a:cubicBezTo>
                    <a:cubicBezTo>
                      <a:pt x="1995150" y="1084862"/>
                      <a:pt x="2005033" y="1079576"/>
                      <a:pt x="2015617" y="1079563"/>
                    </a:cubicBezTo>
                    <a:lnTo>
                      <a:pt x="2079117" y="1079563"/>
                    </a:lnTo>
                    <a:cubicBezTo>
                      <a:pt x="2096597" y="1079642"/>
                      <a:pt x="2110725" y="1093834"/>
                      <a:pt x="2110725" y="1111313"/>
                    </a:cubicBezTo>
                    <a:cubicBezTo>
                      <a:pt x="2110725" y="1128793"/>
                      <a:pt x="2096597" y="1142985"/>
                      <a:pt x="2079117" y="1143063"/>
                    </a:cubicBezTo>
                    <a:lnTo>
                      <a:pt x="2015364" y="1143063"/>
                    </a:lnTo>
                    <a:cubicBezTo>
                      <a:pt x="2025777" y="1163765"/>
                      <a:pt x="2035874" y="1184974"/>
                      <a:pt x="2045589" y="1206563"/>
                    </a:cubicBezTo>
                    <a:lnTo>
                      <a:pt x="2079117" y="1206563"/>
                    </a:lnTo>
                    <a:cubicBezTo>
                      <a:pt x="2096597" y="1206642"/>
                      <a:pt x="2110725" y="1220834"/>
                      <a:pt x="2110725" y="1238313"/>
                    </a:cubicBezTo>
                    <a:cubicBezTo>
                      <a:pt x="2110725" y="1255793"/>
                      <a:pt x="2096597" y="1269985"/>
                      <a:pt x="2079117" y="1270063"/>
                    </a:cubicBezTo>
                    <a:lnTo>
                      <a:pt x="2072450" y="1270063"/>
                    </a:lnTo>
                    <a:cubicBezTo>
                      <a:pt x="2077975" y="1284034"/>
                      <a:pt x="2083309" y="1298067"/>
                      <a:pt x="2088515" y="1312354"/>
                    </a:cubicBezTo>
                    <a:cubicBezTo>
                      <a:pt x="2172463" y="1543050"/>
                      <a:pt x="2195640" y="1771015"/>
                      <a:pt x="2165160" y="1952435"/>
                    </a:cubicBezTo>
                    <a:cubicBezTo>
                      <a:pt x="2188655" y="1963039"/>
                      <a:pt x="2213039" y="1968500"/>
                      <a:pt x="2237931" y="1968500"/>
                    </a:cubicBezTo>
                    <a:cubicBezTo>
                      <a:pt x="2263331" y="1968500"/>
                      <a:pt x="2288096" y="1962785"/>
                      <a:pt x="2312036" y="1951863"/>
                    </a:cubicBezTo>
                    <a:cubicBezTo>
                      <a:pt x="2281682" y="1770570"/>
                      <a:pt x="2304924" y="1542860"/>
                      <a:pt x="2388871" y="1312291"/>
                    </a:cubicBezTo>
                    <a:cubicBezTo>
                      <a:pt x="2394014" y="1298004"/>
                      <a:pt x="2399412" y="1283907"/>
                      <a:pt x="2404936" y="1270000"/>
                    </a:cubicBezTo>
                    <a:lnTo>
                      <a:pt x="2396681" y="1270000"/>
                    </a:lnTo>
                    <a:cubicBezTo>
                      <a:pt x="2385304" y="1270051"/>
                      <a:pt x="2374769" y="1264011"/>
                      <a:pt x="2369066" y="1254166"/>
                    </a:cubicBezTo>
                    <a:cubicBezTo>
                      <a:pt x="2363363" y="1244322"/>
                      <a:pt x="2363363" y="1232178"/>
                      <a:pt x="2369066" y="1222334"/>
                    </a:cubicBezTo>
                    <a:cubicBezTo>
                      <a:pt x="2374769" y="1212489"/>
                      <a:pt x="2385304" y="1206449"/>
                      <a:pt x="2396681" y="1206500"/>
                    </a:cubicBezTo>
                    <a:lnTo>
                      <a:pt x="2431669" y="1206500"/>
                    </a:lnTo>
                    <a:cubicBezTo>
                      <a:pt x="2441385" y="1184910"/>
                      <a:pt x="2451481" y="1163638"/>
                      <a:pt x="2461896" y="1143000"/>
                    </a:cubicBezTo>
                    <a:lnTo>
                      <a:pt x="2396617" y="1143000"/>
                    </a:lnTo>
                    <a:cubicBezTo>
                      <a:pt x="2385241" y="1143051"/>
                      <a:pt x="2374706" y="1137011"/>
                      <a:pt x="2369003" y="1127166"/>
                    </a:cubicBezTo>
                    <a:cubicBezTo>
                      <a:pt x="2363299" y="1117322"/>
                      <a:pt x="2363299" y="1105178"/>
                      <a:pt x="2369003" y="1095334"/>
                    </a:cubicBezTo>
                    <a:cubicBezTo>
                      <a:pt x="2374706" y="1085489"/>
                      <a:pt x="2385241" y="1079449"/>
                      <a:pt x="2396617" y="1079500"/>
                    </a:cubicBezTo>
                    <a:lnTo>
                      <a:pt x="2460117" y="1079500"/>
                    </a:lnTo>
                    <a:cubicBezTo>
                      <a:pt x="2471266" y="1079484"/>
                      <a:pt x="2481606" y="1085317"/>
                      <a:pt x="2487359" y="1094867"/>
                    </a:cubicBezTo>
                    <a:cubicBezTo>
                      <a:pt x="2508822" y="1055878"/>
                      <a:pt x="2531618" y="1018857"/>
                      <a:pt x="2555367" y="983996"/>
                    </a:cubicBezTo>
                    <a:close/>
                    <a:moveTo>
                      <a:pt x="2206117" y="698500"/>
                    </a:moveTo>
                    <a:lnTo>
                      <a:pt x="2269617" y="698500"/>
                    </a:lnTo>
                    <a:cubicBezTo>
                      <a:pt x="2287097" y="698578"/>
                      <a:pt x="2301225" y="712770"/>
                      <a:pt x="2301225" y="730250"/>
                    </a:cubicBezTo>
                    <a:cubicBezTo>
                      <a:pt x="2301225" y="747730"/>
                      <a:pt x="2287097" y="761922"/>
                      <a:pt x="2269617" y="762000"/>
                    </a:cubicBezTo>
                    <a:lnTo>
                      <a:pt x="2206117" y="762000"/>
                    </a:lnTo>
                    <a:cubicBezTo>
                      <a:pt x="2188638" y="761922"/>
                      <a:pt x="2174509" y="747730"/>
                      <a:pt x="2174509" y="730250"/>
                    </a:cubicBezTo>
                    <a:cubicBezTo>
                      <a:pt x="2174509" y="712770"/>
                      <a:pt x="2188638" y="698578"/>
                      <a:pt x="2206117" y="698500"/>
                    </a:cubicBezTo>
                    <a:close/>
                    <a:moveTo>
                      <a:pt x="2174367" y="349250"/>
                    </a:moveTo>
                    <a:cubicBezTo>
                      <a:pt x="2174367" y="331715"/>
                      <a:pt x="2188582" y="317500"/>
                      <a:pt x="2206117" y="317500"/>
                    </a:cubicBezTo>
                    <a:lnTo>
                      <a:pt x="2269617" y="317500"/>
                    </a:lnTo>
                    <a:cubicBezTo>
                      <a:pt x="2287097" y="317578"/>
                      <a:pt x="2301225" y="331770"/>
                      <a:pt x="2301225" y="349250"/>
                    </a:cubicBezTo>
                    <a:cubicBezTo>
                      <a:pt x="2301225" y="366730"/>
                      <a:pt x="2287097" y="380922"/>
                      <a:pt x="2269617" y="381000"/>
                    </a:cubicBezTo>
                    <a:lnTo>
                      <a:pt x="2206117" y="381000"/>
                    </a:lnTo>
                    <a:cubicBezTo>
                      <a:pt x="2188582" y="381000"/>
                      <a:pt x="2174367" y="366785"/>
                      <a:pt x="2174367" y="349250"/>
                    </a:cubicBezTo>
                    <a:close/>
                    <a:moveTo>
                      <a:pt x="2206117" y="444500"/>
                    </a:moveTo>
                    <a:lnTo>
                      <a:pt x="2269617" y="444500"/>
                    </a:lnTo>
                    <a:cubicBezTo>
                      <a:pt x="2287097" y="444578"/>
                      <a:pt x="2301225" y="458770"/>
                      <a:pt x="2301225" y="476250"/>
                    </a:cubicBezTo>
                    <a:cubicBezTo>
                      <a:pt x="2301225" y="493730"/>
                      <a:pt x="2287097" y="507922"/>
                      <a:pt x="2269617" y="508000"/>
                    </a:cubicBezTo>
                    <a:lnTo>
                      <a:pt x="2206117" y="508000"/>
                    </a:lnTo>
                    <a:cubicBezTo>
                      <a:pt x="2188638" y="507922"/>
                      <a:pt x="2174509" y="493730"/>
                      <a:pt x="2174509" y="476250"/>
                    </a:cubicBezTo>
                    <a:cubicBezTo>
                      <a:pt x="2174509" y="458770"/>
                      <a:pt x="2188638" y="444578"/>
                      <a:pt x="2206117" y="444500"/>
                    </a:cubicBezTo>
                    <a:close/>
                    <a:moveTo>
                      <a:pt x="2174367" y="95250"/>
                    </a:moveTo>
                    <a:cubicBezTo>
                      <a:pt x="2174367" y="77715"/>
                      <a:pt x="2188582" y="63500"/>
                      <a:pt x="2206117" y="63500"/>
                    </a:cubicBezTo>
                    <a:lnTo>
                      <a:pt x="2269617" y="63500"/>
                    </a:lnTo>
                    <a:cubicBezTo>
                      <a:pt x="2287097" y="63578"/>
                      <a:pt x="2301225" y="77770"/>
                      <a:pt x="2301225" y="95250"/>
                    </a:cubicBezTo>
                    <a:cubicBezTo>
                      <a:pt x="2301225" y="112730"/>
                      <a:pt x="2287097" y="126922"/>
                      <a:pt x="2269617" y="127000"/>
                    </a:cubicBezTo>
                    <a:lnTo>
                      <a:pt x="2206117" y="127000"/>
                    </a:lnTo>
                    <a:cubicBezTo>
                      <a:pt x="2188582" y="127000"/>
                      <a:pt x="2174367" y="112785"/>
                      <a:pt x="2174367" y="95250"/>
                    </a:cubicBezTo>
                    <a:close/>
                    <a:moveTo>
                      <a:pt x="2206117" y="825500"/>
                    </a:moveTo>
                    <a:lnTo>
                      <a:pt x="2269617" y="825500"/>
                    </a:lnTo>
                    <a:cubicBezTo>
                      <a:pt x="2287097" y="825578"/>
                      <a:pt x="2301225" y="839770"/>
                      <a:pt x="2301225" y="857250"/>
                    </a:cubicBezTo>
                    <a:cubicBezTo>
                      <a:pt x="2301225" y="874730"/>
                      <a:pt x="2287097" y="888922"/>
                      <a:pt x="2269617" y="889000"/>
                    </a:cubicBezTo>
                    <a:lnTo>
                      <a:pt x="2206117" y="889000"/>
                    </a:lnTo>
                    <a:cubicBezTo>
                      <a:pt x="2188638" y="888922"/>
                      <a:pt x="2174509" y="874730"/>
                      <a:pt x="2174509" y="857250"/>
                    </a:cubicBezTo>
                    <a:cubicBezTo>
                      <a:pt x="2174509" y="839770"/>
                      <a:pt x="2188638" y="825578"/>
                      <a:pt x="2206117" y="825500"/>
                    </a:cubicBezTo>
                    <a:close/>
                    <a:moveTo>
                      <a:pt x="2174367" y="984250"/>
                    </a:moveTo>
                    <a:cubicBezTo>
                      <a:pt x="2174367" y="966715"/>
                      <a:pt x="2188582" y="952500"/>
                      <a:pt x="2206117" y="952500"/>
                    </a:cubicBezTo>
                    <a:lnTo>
                      <a:pt x="2269617" y="952500"/>
                    </a:lnTo>
                    <a:cubicBezTo>
                      <a:pt x="2287097" y="952578"/>
                      <a:pt x="2301225" y="966770"/>
                      <a:pt x="2301225" y="984250"/>
                    </a:cubicBezTo>
                    <a:cubicBezTo>
                      <a:pt x="2301225" y="1001730"/>
                      <a:pt x="2287097" y="1015922"/>
                      <a:pt x="2269617" y="1016000"/>
                    </a:cubicBezTo>
                    <a:lnTo>
                      <a:pt x="2206117" y="1016000"/>
                    </a:lnTo>
                    <a:cubicBezTo>
                      <a:pt x="2188582" y="1016000"/>
                      <a:pt x="2174367" y="1001785"/>
                      <a:pt x="2174367" y="984250"/>
                    </a:cubicBezTo>
                    <a:close/>
                    <a:moveTo>
                      <a:pt x="2206117" y="1079500"/>
                    </a:moveTo>
                    <a:lnTo>
                      <a:pt x="2269617" y="1079500"/>
                    </a:lnTo>
                    <a:cubicBezTo>
                      <a:pt x="2287097" y="1079578"/>
                      <a:pt x="2301225" y="1093770"/>
                      <a:pt x="2301225" y="1111250"/>
                    </a:cubicBezTo>
                    <a:cubicBezTo>
                      <a:pt x="2301225" y="1128730"/>
                      <a:pt x="2287097" y="1142922"/>
                      <a:pt x="2269617" y="1143000"/>
                    </a:cubicBezTo>
                    <a:lnTo>
                      <a:pt x="2206117" y="1143000"/>
                    </a:lnTo>
                    <a:cubicBezTo>
                      <a:pt x="2188638" y="1142922"/>
                      <a:pt x="2174509" y="1128730"/>
                      <a:pt x="2174509" y="1111250"/>
                    </a:cubicBezTo>
                    <a:cubicBezTo>
                      <a:pt x="2174509" y="1093770"/>
                      <a:pt x="2188638" y="1079578"/>
                      <a:pt x="2206117" y="1079500"/>
                    </a:cubicBezTo>
                    <a:close/>
                    <a:moveTo>
                      <a:pt x="2174367" y="1238250"/>
                    </a:moveTo>
                    <a:cubicBezTo>
                      <a:pt x="2174367" y="1220715"/>
                      <a:pt x="2188582" y="1206500"/>
                      <a:pt x="2206117" y="1206500"/>
                    </a:cubicBezTo>
                    <a:lnTo>
                      <a:pt x="2269617" y="1206500"/>
                    </a:lnTo>
                    <a:cubicBezTo>
                      <a:pt x="2287097" y="1206578"/>
                      <a:pt x="2301225" y="1220770"/>
                      <a:pt x="2301225" y="1238250"/>
                    </a:cubicBezTo>
                    <a:cubicBezTo>
                      <a:pt x="2301225" y="1255730"/>
                      <a:pt x="2287097" y="1269922"/>
                      <a:pt x="2269617" y="1270000"/>
                    </a:cubicBezTo>
                    <a:lnTo>
                      <a:pt x="2206117" y="1270000"/>
                    </a:lnTo>
                    <a:cubicBezTo>
                      <a:pt x="2188582" y="1270000"/>
                      <a:pt x="2174367" y="1255785"/>
                      <a:pt x="2174367" y="1238250"/>
                    </a:cubicBezTo>
                    <a:close/>
                    <a:moveTo>
                      <a:pt x="2206117" y="1333500"/>
                    </a:moveTo>
                    <a:lnTo>
                      <a:pt x="2269617" y="1333500"/>
                    </a:lnTo>
                    <a:cubicBezTo>
                      <a:pt x="2280994" y="1333449"/>
                      <a:pt x="2291529" y="1339489"/>
                      <a:pt x="2297232" y="1349334"/>
                    </a:cubicBezTo>
                    <a:cubicBezTo>
                      <a:pt x="2302935" y="1359178"/>
                      <a:pt x="2302935" y="1371322"/>
                      <a:pt x="2297232" y="1381166"/>
                    </a:cubicBezTo>
                    <a:cubicBezTo>
                      <a:pt x="2291529" y="1391011"/>
                      <a:pt x="2280994" y="1397051"/>
                      <a:pt x="2269617" y="1397000"/>
                    </a:cubicBezTo>
                    <a:lnTo>
                      <a:pt x="2206117" y="1397000"/>
                    </a:lnTo>
                    <a:cubicBezTo>
                      <a:pt x="2188638" y="1396922"/>
                      <a:pt x="2174509" y="1382730"/>
                      <a:pt x="2174509" y="1365250"/>
                    </a:cubicBezTo>
                    <a:cubicBezTo>
                      <a:pt x="2174509" y="1347770"/>
                      <a:pt x="2188638" y="1333578"/>
                      <a:pt x="2206117" y="1333500"/>
                    </a:cubicBezTo>
                    <a:close/>
                    <a:moveTo>
                      <a:pt x="2174367" y="603250"/>
                    </a:moveTo>
                    <a:cubicBezTo>
                      <a:pt x="2174367" y="585715"/>
                      <a:pt x="2188582" y="571500"/>
                      <a:pt x="2206117" y="571500"/>
                    </a:cubicBezTo>
                    <a:lnTo>
                      <a:pt x="2269617" y="571500"/>
                    </a:lnTo>
                    <a:cubicBezTo>
                      <a:pt x="2287097" y="571578"/>
                      <a:pt x="2301225" y="585770"/>
                      <a:pt x="2301225" y="603250"/>
                    </a:cubicBezTo>
                    <a:cubicBezTo>
                      <a:pt x="2301225" y="620730"/>
                      <a:pt x="2287097" y="634922"/>
                      <a:pt x="2269617" y="635000"/>
                    </a:cubicBezTo>
                    <a:lnTo>
                      <a:pt x="2206117" y="635000"/>
                    </a:lnTo>
                    <a:cubicBezTo>
                      <a:pt x="2188582" y="635000"/>
                      <a:pt x="2174367" y="620785"/>
                      <a:pt x="2174367" y="603250"/>
                    </a:cubicBezTo>
                    <a:close/>
                    <a:moveTo>
                      <a:pt x="2206117" y="190500"/>
                    </a:moveTo>
                    <a:lnTo>
                      <a:pt x="2269617" y="190500"/>
                    </a:lnTo>
                    <a:cubicBezTo>
                      <a:pt x="2287097" y="190578"/>
                      <a:pt x="2301225" y="204770"/>
                      <a:pt x="2301225" y="222250"/>
                    </a:cubicBezTo>
                    <a:cubicBezTo>
                      <a:pt x="2301225" y="239730"/>
                      <a:pt x="2287097" y="253922"/>
                      <a:pt x="2269617" y="254000"/>
                    </a:cubicBezTo>
                    <a:lnTo>
                      <a:pt x="2206117" y="254000"/>
                    </a:lnTo>
                    <a:cubicBezTo>
                      <a:pt x="2188638" y="253922"/>
                      <a:pt x="2174509" y="239730"/>
                      <a:pt x="2174509" y="222250"/>
                    </a:cubicBezTo>
                    <a:cubicBezTo>
                      <a:pt x="2174509" y="204770"/>
                      <a:pt x="2188638" y="190578"/>
                      <a:pt x="2206117" y="190500"/>
                    </a:cubicBezTo>
                    <a:close/>
                    <a:moveTo>
                      <a:pt x="2364867" y="730250"/>
                    </a:moveTo>
                    <a:cubicBezTo>
                      <a:pt x="2364867" y="712715"/>
                      <a:pt x="2379082" y="698500"/>
                      <a:pt x="2396617" y="698500"/>
                    </a:cubicBezTo>
                    <a:lnTo>
                      <a:pt x="2460117" y="698500"/>
                    </a:lnTo>
                    <a:cubicBezTo>
                      <a:pt x="2477597" y="698578"/>
                      <a:pt x="2491725" y="712770"/>
                      <a:pt x="2491725" y="730250"/>
                    </a:cubicBezTo>
                    <a:cubicBezTo>
                      <a:pt x="2491725" y="747730"/>
                      <a:pt x="2477597" y="761922"/>
                      <a:pt x="2460117" y="762000"/>
                    </a:cubicBezTo>
                    <a:lnTo>
                      <a:pt x="2396617" y="762000"/>
                    </a:lnTo>
                    <a:cubicBezTo>
                      <a:pt x="2379082" y="762000"/>
                      <a:pt x="2364867" y="747785"/>
                      <a:pt x="2364867" y="730250"/>
                    </a:cubicBezTo>
                    <a:close/>
                    <a:moveTo>
                      <a:pt x="2396617" y="317500"/>
                    </a:moveTo>
                    <a:lnTo>
                      <a:pt x="2460117" y="317500"/>
                    </a:lnTo>
                    <a:cubicBezTo>
                      <a:pt x="2477597" y="317578"/>
                      <a:pt x="2491725" y="331770"/>
                      <a:pt x="2491725" y="349250"/>
                    </a:cubicBezTo>
                    <a:cubicBezTo>
                      <a:pt x="2491725" y="366730"/>
                      <a:pt x="2477597" y="380922"/>
                      <a:pt x="2460117" y="381000"/>
                    </a:cubicBezTo>
                    <a:lnTo>
                      <a:pt x="2396617" y="381000"/>
                    </a:lnTo>
                    <a:cubicBezTo>
                      <a:pt x="2385241" y="381051"/>
                      <a:pt x="2374706" y="375011"/>
                      <a:pt x="2369003" y="365166"/>
                    </a:cubicBezTo>
                    <a:cubicBezTo>
                      <a:pt x="2363299" y="355322"/>
                      <a:pt x="2363299" y="343178"/>
                      <a:pt x="2369003" y="333334"/>
                    </a:cubicBezTo>
                    <a:cubicBezTo>
                      <a:pt x="2374706" y="323489"/>
                      <a:pt x="2385241" y="317449"/>
                      <a:pt x="2396617" y="317500"/>
                    </a:cubicBezTo>
                    <a:close/>
                    <a:moveTo>
                      <a:pt x="2364867" y="476250"/>
                    </a:moveTo>
                    <a:cubicBezTo>
                      <a:pt x="2364867" y="458715"/>
                      <a:pt x="2379082" y="444500"/>
                      <a:pt x="2396617" y="444500"/>
                    </a:cubicBezTo>
                    <a:lnTo>
                      <a:pt x="2460117" y="444500"/>
                    </a:lnTo>
                    <a:cubicBezTo>
                      <a:pt x="2477597" y="444578"/>
                      <a:pt x="2491725" y="458770"/>
                      <a:pt x="2491725" y="476250"/>
                    </a:cubicBezTo>
                    <a:cubicBezTo>
                      <a:pt x="2491725" y="493730"/>
                      <a:pt x="2477597" y="507922"/>
                      <a:pt x="2460117" y="508000"/>
                    </a:cubicBezTo>
                    <a:lnTo>
                      <a:pt x="2396617" y="508000"/>
                    </a:lnTo>
                    <a:cubicBezTo>
                      <a:pt x="2379082" y="508000"/>
                      <a:pt x="2364867" y="493785"/>
                      <a:pt x="2364867" y="476250"/>
                    </a:cubicBezTo>
                    <a:close/>
                    <a:moveTo>
                      <a:pt x="2364867" y="857250"/>
                    </a:moveTo>
                    <a:cubicBezTo>
                      <a:pt x="2364867" y="839715"/>
                      <a:pt x="2379082" y="825500"/>
                      <a:pt x="2396617" y="825500"/>
                    </a:cubicBezTo>
                    <a:lnTo>
                      <a:pt x="2460117" y="825500"/>
                    </a:lnTo>
                    <a:cubicBezTo>
                      <a:pt x="2477597" y="825578"/>
                      <a:pt x="2491725" y="839770"/>
                      <a:pt x="2491725" y="857250"/>
                    </a:cubicBezTo>
                    <a:cubicBezTo>
                      <a:pt x="2491725" y="874730"/>
                      <a:pt x="2477597" y="888922"/>
                      <a:pt x="2460117" y="889000"/>
                    </a:cubicBezTo>
                    <a:lnTo>
                      <a:pt x="2396617" y="889000"/>
                    </a:lnTo>
                    <a:cubicBezTo>
                      <a:pt x="2379082" y="889000"/>
                      <a:pt x="2364867" y="874785"/>
                      <a:pt x="2364867" y="857250"/>
                    </a:cubicBezTo>
                    <a:close/>
                    <a:moveTo>
                      <a:pt x="2396617" y="952500"/>
                    </a:moveTo>
                    <a:lnTo>
                      <a:pt x="2460117" y="952500"/>
                    </a:lnTo>
                    <a:cubicBezTo>
                      <a:pt x="2477597" y="952578"/>
                      <a:pt x="2491725" y="966770"/>
                      <a:pt x="2491725" y="984250"/>
                    </a:cubicBezTo>
                    <a:cubicBezTo>
                      <a:pt x="2491725" y="1001730"/>
                      <a:pt x="2477597" y="1015922"/>
                      <a:pt x="2460117" y="1016000"/>
                    </a:cubicBezTo>
                    <a:lnTo>
                      <a:pt x="2396617" y="1016000"/>
                    </a:lnTo>
                    <a:cubicBezTo>
                      <a:pt x="2385241" y="1016051"/>
                      <a:pt x="2374706" y="1010011"/>
                      <a:pt x="2369003" y="1000166"/>
                    </a:cubicBezTo>
                    <a:cubicBezTo>
                      <a:pt x="2363299" y="990322"/>
                      <a:pt x="2363299" y="978178"/>
                      <a:pt x="2369003" y="968334"/>
                    </a:cubicBezTo>
                    <a:cubicBezTo>
                      <a:pt x="2374706" y="958489"/>
                      <a:pt x="2385241" y="952449"/>
                      <a:pt x="2396617" y="952500"/>
                    </a:cubicBezTo>
                    <a:close/>
                    <a:moveTo>
                      <a:pt x="2364867" y="603250"/>
                    </a:moveTo>
                    <a:cubicBezTo>
                      <a:pt x="2364867" y="585715"/>
                      <a:pt x="2379082" y="571500"/>
                      <a:pt x="2396617" y="571500"/>
                    </a:cubicBezTo>
                    <a:lnTo>
                      <a:pt x="2460117" y="571500"/>
                    </a:lnTo>
                    <a:cubicBezTo>
                      <a:pt x="2477597" y="571578"/>
                      <a:pt x="2491725" y="585770"/>
                      <a:pt x="2491725" y="603250"/>
                    </a:cubicBezTo>
                    <a:cubicBezTo>
                      <a:pt x="2491725" y="620730"/>
                      <a:pt x="2477597" y="634922"/>
                      <a:pt x="2460117" y="635000"/>
                    </a:cubicBezTo>
                    <a:lnTo>
                      <a:pt x="2396617" y="635000"/>
                    </a:lnTo>
                    <a:cubicBezTo>
                      <a:pt x="2379082" y="635000"/>
                      <a:pt x="2364867" y="620785"/>
                      <a:pt x="2364867" y="603250"/>
                    </a:cubicBezTo>
                    <a:close/>
                    <a:moveTo>
                      <a:pt x="1983867" y="730250"/>
                    </a:moveTo>
                    <a:cubicBezTo>
                      <a:pt x="1983867" y="712715"/>
                      <a:pt x="1998082" y="698500"/>
                      <a:pt x="2015617" y="698500"/>
                    </a:cubicBezTo>
                    <a:lnTo>
                      <a:pt x="2079117" y="698500"/>
                    </a:lnTo>
                    <a:cubicBezTo>
                      <a:pt x="2096597" y="698578"/>
                      <a:pt x="2110725" y="712770"/>
                      <a:pt x="2110725" y="730250"/>
                    </a:cubicBezTo>
                    <a:cubicBezTo>
                      <a:pt x="2110725" y="747730"/>
                      <a:pt x="2096597" y="761922"/>
                      <a:pt x="2079117" y="762000"/>
                    </a:cubicBezTo>
                    <a:lnTo>
                      <a:pt x="2015617" y="762000"/>
                    </a:lnTo>
                    <a:cubicBezTo>
                      <a:pt x="1998082" y="762000"/>
                      <a:pt x="1983867" y="747785"/>
                      <a:pt x="1983867" y="730250"/>
                    </a:cubicBezTo>
                    <a:close/>
                    <a:moveTo>
                      <a:pt x="2015617" y="317500"/>
                    </a:moveTo>
                    <a:lnTo>
                      <a:pt x="2079117" y="317500"/>
                    </a:lnTo>
                    <a:cubicBezTo>
                      <a:pt x="2096597" y="317578"/>
                      <a:pt x="2110725" y="331770"/>
                      <a:pt x="2110725" y="349250"/>
                    </a:cubicBezTo>
                    <a:cubicBezTo>
                      <a:pt x="2110725" y="366730"/>
                      <a:pt x="2096597" y="380922"/>
                      <a:pt x="2079117" y="381000"/>
                    </a:cubicBezTo>
                    <a:lnTo>
                      <a:pt x="2015617" y="381000"/>
                    </a:lnTo>
                    <a:cubicBezTo>
                      <a:pt x="1998138" y="380922"/>
                      <a:pt x="1984009" y="366730"/>
                      <a:pt x="1984009" y="349250"/>
                    </a:cubicBezTo>
                    <a:cubicBezTo>
                      <a:pt x="1984009" y="331770"/>
                      <a:pt x="1998138" y="317578"/>
                      <a:pt x="2015617" y="317500"/>
                    </a:cubicBezTo>
                    <a:close/>
                    <a:moveTo>
                      <a:pt x="1983867" y="476250"/>
                    </a:moveTo>
                    <a:cubicBezTo>
                      <a:pt x="1983867" y="458715"/>
                      <a:pt x="1998082" y="444500"/>
                      <a:pt x="2015617" y="444500"/>
                    </a:cubicBezTo>
                    <a:lnTo>
                      <a:pt x="2079117" y="444500"/>
                    </a:lnTo>
                    <a:cubicBezTo>
                      <a:pt x="2096597" y="444578"/>
                      <a:pt x="2110725" y="458770"/>
                      <a:pt x="2110725" y="476250"/>
                    </a:cubicBezTo>
                    <a:cubicBezTo>
                      <a:pt x="2110725" y="493730"/>
                      <a:pt x="2096597" y="507922"/>
                      <a:pt x="2079117" y="508000"/>
                    </a:cubicBezTo>
                    <a:lnTo>
                      <a:pt x="2015617" y="508000"/>
                    </a:lnTo>
                    <a:cubicBezTo>
                      <a:pt x="1998082" y="508000"/>
                      <a:pt x="1983867" y="493785"/>
                      <a:pt x="1983867" y="476250"/>
                    </a:cubicBezTo>
                    <a:close/>
                    <a:moveTo>
                      <a:pt x="1983867" y="857250"/>
                    </a:moveTo>
                    <a:cubicBezTo>
                      <a:pt x="1983867" y="839715"/>
                      <a:pt x="1998082" y="825500"/>
                      <a:pt x="2015617" y="825500"/>
                    </a:cubicBezTo>
                    <a:lnTo>
                      <a:pt x="2079117" y="825500"/>
                    </a:lnTo>
                    <a:cubicBezTo>
                      <a:pt x="2096597" y="825578"/>
                      <a:pt x="2110725" y="839770"/>
                      <a:pt x="2110725" y="857250"/>
                    </a:cubicBezTo>
                    <a:cubicBezTo>
                      <a:pt x="2110725" y="874730"/>
                      <a:pt x="2096597" y="888922"/>
                      <a:pt x="2079117" y="889000"/>
                    </a:cubicBezTo>
                    <a:lnTo>
                      <a:pt x="2015617" y="889000"/>
                    </a:lnTo>
                    <a:cubicBezTo>
                      <a:pt x="1998082" y="889000"/>
                      <a:pt x="1983867" y="874785"/>
                      <a:pt x="1983867" y="857250"/>
                    </a:cubicBezTo>
                    <a:close/>
                    <a:moveTo>
                      <a:pt x="2015617" y="952500"/>
                    </a:moveTo>
                    <a:lnTo>
                      <a:pt x="2079117" y="952500"/>
                    </a:lnTo>
                    <a:cubicBezTo>
                      <a:pt x="2096597" y="952578"/>
                      <a:pt x="2110725" y="966770"/>
                      <a:pt x="2110725" y="984250"/>
                    </a:cubicBezTo>
                    <a:cubicBezTo>
                      <a:pt x="2110725" y="1001730"/>
                      <a:pt x="2096597" y="1015922"/>
                      <a:pt x="2079117" y="1016000"/>
                    </a:cubicBezTo>
                    <a:lnTo>
                      <a:pt x="2015617" y="1016000"/>
                    </a:lnTo>
                    <a:cubicBezTo>
                      <a:pt x="1998138" y="1015922"/>
                      <a:pt x="1984009" y="1001730"/>
                      <a:pt x="1984009" y="984250"/>
                    </a:cubicBezTo>
                    <a:cubicBezTo>
                      <a:pt x="1984009" y="966770"/>
                      <a:pt x="1998138" y="952578"/>
                      <a:pt x="2015617" y="952500"/>
                    </a:cubicBezTo>
                    <a:close/>
                    <a:moveTo>
                      <a:pt x="1983867" y="603250"/>
                    </a:moveTo>
                    <a:cubicBezTo>
                      <a:pt x="1983867" y="585715"/>
                      <a:pt x="1998082" y="571500"/>
                      <a:pt x="2015617" y="571500"/>
                    </a:cubicBezTo>
                    <a:lnTo>
                      <a:pt x="2079117" y="571500"/>
                    </a:lnTo>
                    <a:cubicBezTo>
                      <a:pt x="2096597" y="571578"/>
                      <a:pt x="2110725" y="585770"/>
                      <a:pt x="2110725" y="603250"/>
                    </a:cubicBezTo>
                    <a:cubicBezTo>
                      <a:pt x="2110725" y="620730"/>
                      <a:pt x="2096597" y="634922"/>
                      <a:pt x="2079117" y="635000"/>
                    </a:cubicBezTo>
                    <a:lnTo>
                      <a:pt x="2015617" y="635000"/>
                    </a:lnTo>
                    <a:cubicBezTo>
                      <a:pt x="1998082" y="635000"/>
                      <a:pt x="1983867" y="620785"/>
                      <a:pt x="1983867" y="603250"/>
                    </a:cubicBezTo>
                    <a:close/>
                    <a:moveTo>
                      <a:pt x="1866837" y="1016000"/>
                    </a:moveTo>
                    <a:lnTo>
                      <a:pt x="1856931" y="1016000"/>
                    </a:lnTo>
                    <a:cubicBezTo>
                      <a:pt x="1856931" y="1037399"/>
                      <a:pt x="1857185" y="1058545"/>
                      <a:pt x="1857629" y="1079500"/>
                    </a:cubicBezTo>
                    <a:lnTo>
                      <a:pt x="1888617" y="1079500"/>
                    </a:lnTo>
                    <a:cubicBezTo>
                      <a:pt x="1906097" y="1079578"/>
                      <a:pt x="1920225" y="1093770"/>
                      <a:pt x="1920225" y="1111250"/>
                    </a:cubicBezTo>
                    <a:cubicBezTo>
                      <a:pt x="1920225" y="1128730"/>
                      <a:pt x="1906097" y="1142922"/>
                      <a:pt x="1888617" y="1143000"/>
                    </a:cubicBezTo>
                    <a:lnTo>
                      <a:pt x="1859915" y="1143000"/>
                    </a:lnTo>
                    <a:cubicBezTo>
                      <a:pt x="1860931" y="1164463"/>
                      <a:pt x="1862265" y="1185672"/>
                      <a:pt x="1863726" y="1206500"/>
                    </a:cubicBezTo>
                    <a:lnTo>
                      <a:pt x="1888617" y="1206500"/>
                    </a:lnTo>
                    <a:cubicBezTo>
                      <a:pt x="1906097" y="1206578"/>
                      <a:pt x="1920225" y="1220770"/>
                      <a:pt x="1920225" y="1238250"/>
                    </a:cubicBezTo>
                    <a:cubicBezTo>
                      <a:pt x="1920225" y="1255730"/>
                      <a:pt x="1906097" y="1269922"/>
                      <a:pt x="1888617" y="1270000"/>
                    </a:cubicBezTo>
                    <a:lnTo>
                      <a:pt x="1869314" y="1270000"/>
                    </a:lnTo>
                    <a:cubicBezTo>
                      <a:pt x="1901064" y="1581785"/>
                      <a:pt x="1990599" y="1814322"/>
                      <a:pt x="2106676" y="1914398"/>
                    </a:cubicBezTo>
                    <a:cubicBezTo>
                      <a:pt x="2128330" y="1750695"/>
                      <a:pt x="2105724" y="1545463"/>
                      <a:pt x="2028762" y="1334008"/>
                    </a:cubicBezTo>
                    <a:cubicBezTo>
                      <a:pt x="2020507" y="1311275"/>
                      <a:pt x="2011808" y="1289050"/>
                      <a:pt x="2002727" y="1267270"/>
                    </a:cubicBezTo>
                    <a:cubicBezTo>
                      <a:pt x="1987658" y="1260587"/>
                      <a:pt x="1980210" y="1243484"/>
                      <a:pt x="1985582" y="1227899"/>
                    </a:cubicBezTo>
                    <a:cubicBezTo>
                      <a:pt x="1952354" y="1153889"/>
                      <a:pt x="1912616" y="1082977"/>
                      <a:pt x="1866837" y="1016000"/>
                    </a:cubicBezTo>
                    <a:close/>
                    <a:moveTo>
                      <a:pt x="2805875" y="860743"/>
                    </a:moveTo>
                    <a:cubicBezTo>
                      <a:pt x="2804680" y="849941"/>
                      <a:pt x="2797462" y="840753"/>
                      <a:pt x="2787250" y="837034"/>
                    </a:cubicBezTo>
                    <a:cubicBezTo>
                      <a:pt x="2777039" y="833316"/>
                      <a:pt x="2765603" y="835712"/>
                      <a:pt x="2757742" y="843216"/>
                    </a:cubicBezTo>
                    <a:cubicBezTo>
                      <a:pt x="2637473" y="954723"/>
                      <a:pt x="2524570" y="1124966"/>
                      <a:pt x="2448497" y="1334008"/>
                    </a:cubicBezTo>
                    <a:cubicBezTo>
                      <a:pt x="2372424" y="1542987"/>
                      <a:pt x="2349437" y="1745996"/>
                      <a:pt x="2369884" y="1908683"/>
                    </a:cubicBezTo>
                    <a:cubicBezTo>
                      <a:pt x="2371040" y="1919522"/>
                      <a:pt x="2378262" y="1928759"/>
                      <a:pt x="2388502" y="1932496"/>
                    </a:cubicBezTo>
                    <a:cubicBezTo>
                      <a:pt x="2398741" y="1936233"/>
                      <a:pt x="2410215" y="1933819"/>
                      <a:pt x="2418080" y="1926273"/>
                    </a:cubicBezTo>
                    <a:cubicBezTo>
                      <a:pt x="2538350" y="1814703"/>
                      <a:pt x="2651189" y="1644460"/>
                      <a:pt x="2727326" y="1435418"/>
                    </a:cubicBezTo>
                    <a:cubicBezTo>
                      <a:pt x="2803335" y="1226439"/>
                      <a:pt x="2826322" y="1023429"/>
                      <a:pt x="2805875" y="860743"/>
                    </a:cubicBezTo>
                    <a:close/>
                    <a:moveTo>
                      <a:pt x="1719580" y="843153"/>
                    </a:moveTo>
                    <a:cubicBezTo>
                      <a:pt x="1711715" y="835607"/>
                      <a:pt x="1700241" y="833193"/>
                      <a:pt x="1690002" y="836930"/>
                    </a:cubicBezTo>
                    <a:cubicBezTo>
                      <a:pt x="1679762" y="840667"/>
                      <a:pt x="1672540" y="849904"/>
                      <a:pt x="1671384" y="860743"/>
                    </a:cubicBezTo>
                    <a:cubicBezTo>
                      <a:pt x="1651001" y="1023429"/>
                      <a:pt x="1673924" y="1226439"/>
                      <a:pt x="1749997" y="1435418"/>
                    </a:cubicBezTo>
                    <a:cubicBezTo>
                      <a:pt x="1826134" y="1644460"/>
                      <a:pt x="1938973" y="1814703"/>
                      <a:pt x="2059242" y="1926273"/>
                    </a:cubicBezTo>
                    <a:cubicBezTo>
                      <a:pt x="2067103" y="1933777"/>
                      <a:pt x="2078539" y="1936173"/>
                      <a:pt x="2088750" y="1932455"/>
                    </a:cubicBezTo>
                    <a:cubicBezTo>
                      <a:pt x="2098962" y="1928736"/>
                      <a:pt x="2106180" y="1919548"/>
                      <a:pt x="2107375" y="1908746"/>
                    </a:cubicBezTo>
                    <a:cubicBezTo>
                      <a:pt x="2127822" y="1745996"/>
                      <a:pt x="2104835" y="1542987"/>
                      <a:pt x="2028762" y="1334008"/>
                    </a:cubicBezTo>
                    <a:cubicBezTo>
                      <a:pt x="1952689" y="1124966"/>
                      <a:pt x="1839786" y="954723"/>
                      <a:pt x="1719517" y="843153"/>
                    </a:cubicBezTo>
                    <a:close/>
                    <a:moveTo>
                      <a:pt x="4263073" y="1206500"/>
                    </a:moveTo>
                    <a:cubicBezTo>
                      <a:pt x="4264597" y="1185672"/>
                      <a:pt x="4265867" y="1164463"/>
                      <a:pt x="4266883" y="1143000"/>
                    </a:cubicBezTo>
                    <a:lnTo>
                      <a:pt x="4238117" y="1143000"/>
                    </a:lnTo>
                    <a:cubicBezTo>
                      <a:pt x="4227613" y="1142981"/>
                      <a:pt x="4217798" y="1137767"/>
                      <a:pt x="4211900" y="1129074"/>
                    </a:cubicBezTo>
                    <a:cubicBezTo>
                      <a:pt x="4206003" y="1120381"/>
                      <a:pt x="4204788" y="1109334"/>
                      <a:pt x="4208653" y="1099566"/>
                    </a:cubicBezTo>
                    <a:cubicBezTo>
                      <a:pt x="4184841" y="1140460"/>
                      <a:pt x="4162426" y="1184021"/>
                      <a:pt x="4141788" y="1229932"/>
                    </a:cubicBezTo>
                    <a:cubicBezTo>
                      <a:pt x="4145666" y="1244281"/>
                      <a:pt x="4139070" y="1259400"/>
                      <a:pt x="4125913" y="1266317"/>
                    </a:cubicBezTo>
                    <a:cubicBezTo>
                      <a:pt x="4116576" y="1288669"/>
                      <a:pt x="4107768" y="1311239"/>
                      <a:pt x="4099497" y="1334008"/>
                    </a:cubicBezTo>
                    <a:cubicBezTo>
                      <a:pt x="4022662" y="1544955"/>
                      <a:pt x="4000056" y="1749806"/>
                      <a:pt x="4021455" y="1913318"/>
                    </a:cubicBezTo>
                    <a:cubicBezTo>
                      <a:pt x="4136899" y="1812608"/>
                      <a:pt x="4225926" y="1580579"/>
                      <a:pt x="4257485" y="1270000"/>
                    </a:cubicBezTo>
                    <a:lnTo>
                      <a:pt x="4238117" y="1270000"/>
                    </a:lnTo>
                    <a:cubicBezTo>
                      <a:pt x="4226741" y="1270051"/>
                      <a:pt x="4216206" y="1264011"/>
                      <a:pt x="4210503" y="1254166"/>
                    </a:cubicBezTo>
                    <a:cubicBezTo>
                      <a:pt x="4204799" y="1244322"/>
                      <a:pt x="4204799" y="1232178"/>
                      <a:pt x="4210503" y="1222334"/>
                    </a:cubicBezTo>
                    <a:cubicBezTo>
                      <a:pt x="4216206" y="1212489"/>
                      <a:pt x="4226741" y="1206449"/>
                      <a:pt x="4238117" y="1206500"/>
                    </a:cubicBezTo>
                    <a:lnTo>
                      <a:pt x="4263073" y="1206500"/>
                    </a:lnTo>
                    <a:close/>
                    <a:moveTo>
                      <a:pt x="4238117" y="1079500"/>
                    </a:moveTo>
                    <a:cubicBezTo>
                      <a:pt x="4228544" y="1079521"/>
                      <a:pt x="4219491" y="1083861"/>
                      <a:pt x="4213479" y="1091311"/>
                    </a:cubicBezTo>
                    <a:cubicBezTo>
                      <a:pt x="4228910" y="1065085"/>
                      <a:pt x="4244912" y="1039940"/>
                      <a:pt x="4261422" y="1016000"/>
                    </a:cubicBezTo>
                    <a:lnTo>
                      <a:pt x="4269931" y="1016000"/>
                    </a:lnTo>
                    <a:cubicBezTo>
                      <a:pt x="4269931" y="1037399"/>
                      <a:pt x="4269677" y="1058545"/>
                      <a:pt x="4269169" y="1079500"/>
                    </a:cubicBezTo>
                    <a:lnTo>
                      <a:pt x="4238117" y="1079500"/>
                    </a:lnTo>
                    <a:close/>
                    <a:moveTo>
                      <a:pt x="4206367" y="983996"/>
                    </a:moveTo>
                    <a:cubicBezTo>
                      <a:pt x="4206486" y="970777"/>
                      <a:pt x="4214783" y="959015"/>
                      <a:pt x="4227196" y="954468"/>
                    </a:cubicBezTo>
                    <a:cubicBezTo>
                      <a:pt x="4240340" y="936244"/>
                      <a:pt x="4253865" y="918718"/>
                      <a:pt x="4267518" y="901827"/>
                    </a:cubicBezTo>
                    <a:cubicBezTo>
                      <a:pt x="4267337" y="897551"/>
                      <a:pt x="4267147" y="893275"/>
                      <a:pt x="4266947" y="889000"/>
                    </a:cubicBezTo>
                    <a:lnTo>
                      <a:pt x="4238117" y="889000"/>
                    </a:lnTo>
                    <a:cubicBezTo>
                      <a:pt x="4226741" y="889051"/>
                      <a:pt x="4216206" y="883011"/>
                      <a:pt x="4210503" y="873166"/>
                    </a:cubicBezTo>
                    <a:cubicBezTo>
                      <a:pt x="4204799" y="863322"/>
                      <a:pt x="4204799" y="851178"/>
                      <a:pt x="4210503" y="841334"/>
                    </a:cubicBezTo>
                    <a:cubicBezTo>
                      <a:pt x="4216206" y="831489"/>
                      <a:pt x="4226741" y="825449"/>
                      <a:pt x="4238117" y="825500"/>
                    </a:cubicBezTo>
                    <a:lnTo>
                      <a:pt x="4263264" y="825500"/>
                    </a:lnTo>
                    <a:cubicBezTo>
                      <a:pt x="4261739" y="804101"/>
                      <a:pt x="4259962" y="782955"/>
                      <a:pt x="4257929" y="762000"/>
                    </a:cubicBezTo>
                    <a:lnTo>
                      <a:pt x="4238117" y="762000"/>
                    </a:lnTo>
                    <a:cubicBezTo>
                      <a:pt x="4226741" y="762051"/>
                      <a:pt x="4216206" y="756011"/>
                      <a:pt x="4210503" y="746166"/>
                    </a:cubicBezTo>
                    <a:cubicBezTo>
                      <a:pt x="4204799" y="736322"/>
                      <a:pt x="4204799" y="724178"/>
                      <a:pt x="4210503" y="714334"/>
                    </a:cubicBezTo>
                    <a:cubicBezTo>
                      <a:pt x="4216206" y="704489"/>
                      <a:pt x="4226741" y="698449"/>
                      <a:pt x="4238117" y="698500"/>
                    </a:cubicBezTo>
                    <a:lnTo>
                      <a:pt x="4250944" y="698500"/>
                    </a:lnTo>
                    <a:cubicBezTo>
                      <a:pt x="4248338" y="677294"/>
                      <a:pt x="4245439" y="656125"/>
                      <a:pt x="4242245" y="635000"/>
                    </a:cubicBezTo>
                    <a:lnTo>
                      <a:pt x="4238117" y="635000"/>
                    </a:lnTo>
                    <a:cubicBezTo>
                      <a:pt x="4221806" y="635016"/>
                      <a:pt x="4208135" y="622670"/>
                      <a:pt x="4206496" y="606441"/>
                    </a:cubicBezTo>
                    <a:cubicBezTo>
                      <a:pt x="4204857" y="590212"/>
                      <a:pt x="4215781" y="575381"/>
                      <a:pt x="4231767" y="572135"/>
                    </a:cubicBezTo>
                    <a:cubicBezTo>
                      <a:pt x="4227371" y="548043"/>
                      <a:pt x="4222524" y="524036"/>
                      <a:pt x="4217226" y="500126"/>
                    </a:cubicBezTo>
                    <a:cubicBezTo>
                      <a:pt x="4206939" y="491147"/>
                      <a:pt x="4203561" y="476586"/>
                      <a:pt x="4208844" y="463994"/>
                    </a:cubicBezTo>
                    <a:cubicBezTo>
                      <a:pt x="4188651" y="380936"/>
                      <a:pt x="4164013" y="306197"/>
                      <a:pt x="4135819" y="242189"/>
                    </a:cubicBezTo>
                    <a:cubicBezTo>
                      <a:pt x="4129793" y="249656"/>
                      <a:pt x="4120713" y="253998"/>
                      <a:pt x="4111117" y="254000"/>
                    </a:cubicBezTo>
                    <a:lnTo>
                      <a:pt x="4047617" y="254000"/>
                    </a:lnTo>
                    <a:cubicBezTo>
                      <a:pt x="4036241" y="254051"/>
                      <a:pt x="4025706" y="248011"/>
                      <a:pt x="4020003" y="238166"/>
                    </a:cubicBezTo>
                    <a:cubicBezTo>
                      <a:pt x="4014299" y="228322"/>
                      <a:pt x="4014299" y="216178"/>
                      <a:pt x="4020003" y="206334"/>
                    </a:cubicBezTo>
                    <a:cubicBezTo>
                      <a:pt x="4025706" y="196489"/>
                      <a:pt x="4036241" y="190449"/>
                      <a:pt x="4047617" y="190500"/>
                    </a:cubicBezTo>
                    <a:lnTo>
                      <a:pt x="4111117" y="190500"/>
                    </a:lnTo>
                    <a:cubicBezTo>
                      <a:pt x="4099798" y="168639"/>
                      <a:pt x="4087247" y="147439"/>
                      <a:pt x="4073526" y="127000"/>
                    </a:cubicBezTo>
                    <a:lnTo>
                      <a:pt x="4047617" y="127000"/>
                    </a:lnTo>
                    <a:cubicBezTo>
                      <a:pt x="4034031" y="126993"/>
                      <a:pt x="4021956" y="118342"/>
                      <a:pt x="4017578" y="105481"/>
                    </a:cubicBezTo>
                    <a:cubicBezTo>
                      <a:pt x="4013200" y="92620"/>
                      <a:pt x="4017491" y="78398"/>
                      <a:pt x="4028250" y="70104"/>
                    </a:cubicBezTo>
                    <a:cubicBezTo>
                      <a:pt x="3985070" y="24765"/>
                      <a:pt x="3938080" y="0"/>
                      <a:pt x="3888931" y="0"/>
                    </a:cubicBezTo>
                    <a:cubicBezTo>
                      <a:pt x="3839655" y="0"/>
                      <a:pt x="3792665" y="24828"/>
                      <a:pt x="3749485" y="70104"/>
                    </a:cubicBezTo>
                    <a:cubicBezTo>
                      <a:pt x="3760254" y="78406"/>
                      <a:pt x="3764542" y="92644"/>
                      <a:pt x="3760147" y="105511"/>
                    </a:cubicBezTo>
                    <a:cubicBezTo>
                      <a:pt x="3755752" y="118379"/>
                      <a:pt x="3743651" y="127020"/>
                      <a:pt x="3730054" y="127000"/>
                    </a:cubicBezTo>
                    <a:lnTo>
                      <a:pt x="3704400" y="127000"/>
                    </a:lnTo>
                    <a:cubicBezTo>
                      <a:pt x="3691382" y="146241"/>
                      <a:pt x="3678873" y="167450"/>
                      <a:pt x="3666808" y="190500"/>
                    </a:cubicBezTo>
                    <a:lnTo>
                      <a:pt x="3730181" y="190500"/>
                    </a:lnTo>
                    <a:cubicBezTo>
                      <a:pt x="3747660" y="190578"/>
                      <a:pt x="3761789" y="204770"/>
                      <a:pt x="3761789" y="222250"/>
                    </a:cubicBezTo>
                    <a:cubicBezTo>
                      <a:pt x="3761789" y="239730"/>
                      <a:pt x="3747660" y="253922"/>
                      <a:pt x="3730181" y="254000"/>
                    </a:cubicBezTo>
                    <a:lnTo>
                      <a:pt x="3666681" y="254000"/>
                    </a:lnTo>
                    <a:cubicBezTo>
                      <a:pt x="3657116" y="254003"/>
                      <a:pt x="3648062" y="249686"/>
                      <a:pt x="3642043" y="242253"/>
                    </a:cubicBezTo>
                    <a:cubicBezTo>
                      <a:pt x="3613786" y="306260"/>
                      <a:pt x="3589211" y="381000"/>
                      <a:pt x="3568954" y="464185"/>
                    </a:cubicBezTo>
                    <a:cubicBezTo>
                      <a:pt x="3574160" y="476711"/>
                      <a:pt x="3570816" y="491161"/>
                      <a:pt x="3560636" y="500126"/>
                    </a:cubicBezTo>
                    <a:cubicBezTo>
                      <a:pt x="3555429" y="523621"/>
                      <a:pt x="3550603" y="547624"/>
                      <a:pt x="3546094" y="572199"/>
                    </a:cubicBezTo>
                    <a:cubicBezTo>
                      <a:pt x="3562104" y="575448"/>
                      <a:pt x="3573035" y="590317"/>
                      <a:pt x="3571361" y="606568"/>
                    </a:cubicBezTo>
                    <a:cubicBezTo>
                      <a:pt x="3569687" y="622819"/>
                      <a:pt x="3555954" y="635146"/>
                      <a:pt x="3539617" y="635064"/>
                    </a:cubicBezTo>
                    <a:lnTo>
                      <a:pt x="3535617" y="635064"/>
                    </a:lnTo>
                    <a:cubicBezTo>
                      <a:pt x="3532442" y="655892"/>
                      <a:pt x="3529521" y="677100"/>
                      <a:pt x="3526917" y="698564"/>
                    </a:cubicBezTo>
                    <a:lnTo>
                      <a:pt x="3539617" y="698564"/>
                    </a:lnTo>
                    <a:cubicBezTo>
                      <a:pt x="3557097" y="698642"/>
                      <a:pt x="3571225" y="712834"/>
                      <a:pt x="3571225" y="730314"/>
                    </a:cubicBezTo>
                    <a:cubicBezTo>
                      <a:pt x="3571225" y="747793"/>
                      <a:pt x="3557097" y="761985"/>
                      <a:pt x="3539617" y="762064"/>
                    </a:cubicBezTo>
                    <a:lnTo>
                      <a:pt x="3519932" y="762064"/>
                    </a:lnTo>
                    <a:cubicBezTo>
                      <a:pt x="3517901" y="783018"/>
                      <a:pt x="3516123" y="804164"/>
                      <a:pt x="3514599" y="825563"/>
                    </a:cubicBezTo>
                    <a:lnTo>
                      <a:pt x="3539617" y="825563"/>
                    </a:lnTo>
                    <a:cubicBezTo>
                      <a:pt x="3557097" y="825642"/>
                      <a:pt x="3571225" y="839834"/>
                      <a:pt x="3571225" y="857313"/>
                    </a:cubicBezTo>
                    <a:cubicBezTo>
                      <a:pt x="3571225" y="874793"/>
                      <a:pt x="3557097" y="888985"/>
                      <a:pt x="3539617" y="889063"/>
                    </a:cubicBezTo>
                    <a:lnTo>
                      <a:pt x="3510852" y="889063"/>
                    </a:lnTo>
                    <a:cubicBezTo>
                      <a:pt x="3510675" y="892788"/>
                      <a:pt x="3510505" y="896514"/>
                      <a:pt x="3510344" y="900240"/>
                    </a:cubicBezTo>
                    <a:cubicBezTo>
                      <a:pt x="3524759" y="917893"/>
                      <a:pt x="3538919" y="936244"/>
                      <a:pt x="3552762" y="955357"/>
                    </a:cubicBezTo>
                    <a:cubicBezTo>
                      <a:pt x="3563272" y="960120"/>
                      <a:pt x="3570371" y="970209"/>
                      <a:pt x="3571304" y="981710"/>
                    </a:cubicBezTo>
                    <a:cubicBezTo>
                      <a:pt x="3595434" y="1016889"/>
                      <a:pt x="3618485" y="1054290"/>
                      <a:pt x="3640265" y="1093660"/>
                    </a:cubicBezTo>
                    <a:cubicBezTo>
                      <a:pt x="3646150" y="1084862"/>
                      <a:pt x="3656033" y="1079576"/>
                      <a:pt x="3666617" y="1079563"/>
                    </a:cubicBezTo>
                    <a:lnTo>
                      <a:pt x="3730117" y="1079563"/>
                    </a:lnTo>
                    <a:cubicBezTo>
                      <a:pt x="3747597" y="1079642"/>
                      <a:pt x="3761725" y="1093834"/>
                      <a:pt x="3761725" y="1111313"/>
                    </a:cubicBezTo>
                    <a:cubicBezTo>
                      <a:pt x="3761725" y="1128793"/>
                      <a:pt x="3747597" y="1142985"/>
                      <a:pt x="3730117" y="1143063"/>
                    </a:cubicBezTo>
                    <a:lnTo>
                      <a:pt x="3666364" y="1143063"/>
                    </a:lnTo>
                    <a:cubicBezTo>
                      <a:pt x="3676777" y="1163765"/>
                      <a:pt x="3686874" y="1184974"/>
                      <a:pt x="3696589" y="1206563"/>
                    </a:cubicBezTo>
                    <a:lnTo>
                      <a:pt x="3730117" y="1206563"/>
                    </a:lnTo>
                    <a:cubicBezTo>
                      <a:pt x="3747597" y="1206642"/>
                      <a:pt x="3761725" y="1220834"/>
                      <a:pt x="3761725" y="1238313"/>
                    </a:cubicBezTo>
                    <a:cubicBezTo>
                      <a:pt x="3761725" y="1255793"/>
                      <a:pt x="3747597" y="1269985"/>
                      <a:pt x="3730117" y="1270063"/>
                    </a:cubicBezTo>
                    <a:lnTo>
                      <a:pt x="3723450" y="1270063"/>
                    </a:lnTo>
                    <a:cubicBezTo>
                      <a:pt x="3728975" y="1284034"/>
                      <a:pt x="3734309" y="1298067"/>
                      <a:pt x="3739515" y="1312354"/>
                    </a:cubicBezTo>
                    <a:cubicBezTo>
                      <a:pt x="3823463" y="1543050"/>
                      <a:pt x="3846640" y="1771015"/>
                      <a:pt x="3816160" y="1952435"/>
                    </a:cubicBezTo>
                    <a:cubicBezTo>
                      <a:pt x="3839655" y="1963039"/>
                      <a:pt x="3864039" y="1968500"/>
                      <a:pt x="3888931" y="1968500"/>
                    </a:cubicBezTo>
                    <a:cubicBezTo>
                      <a:pt x="3914331" y="1968500"/>
                      <a:pt x="3939096" y="1962785"/>
                      <a:pt x="3963036" y="1951863"/>
                    </a:cubicBezTo>
                    <a:cubicBezTo>
                      <a:pt x="3932682" y="1770570"/>
                      <a:pt x="3955924" y="1542860"/>
                      <a:pt x="4039871" y="1312291"/>
                    </a:cubicBezTo>
                    <a:cubicBezTo>
                      <a:pt x="4045014" y="1298004"/>
                      <a:pt x="4050412" y="1283907"/>
                      <a:pt x="4055936" y="1270000"/>
                    </a:cubicBezTo>
                    <a:lnTo>
                      <a:pt x="4047681" y="1270000"/>
                    </a:lnTo>
                    <a:cubicBezTo>
                      <a:pt x="4036304" y="1270051"/>
                      <a:pt x="4025769" y="1264011"/>
                      <a:pt x="4020066" y="1254166"/>
                    </a:cubicBezTo>
                    <a:cubicBezTo>
                      <a:pt x="4014363" y="1244322"/>
                      <a:pt x="4014363" y="1232178"/>
                      <a:pt x="4020066" y="1222334"/>
                    </a:cubicBezTo>
                    <a:cubicBezTo>
                      <a:pt x="4025769" y="1212489"/>
                      <a:pt x="4036304" y="1206449"/>
                      <a:pt x="4047681" y="1206500"/>
                    </a:cubicBezTo>
                    <a:lnTo>
                      <a:pt x="4082669" y="1206500"/>
                    </a:lnTo>
                    <a:cubicBezTo>
                      <a:pt x="4092385" y="1184910"/>
                      <a:pt x="4102481" y="1163638"/>
                      <a:pt x="4112896" y="1143000"/>
                    </a:cubicBezTo>
                    <a:lnTo>
                      <a:pt x="4047617" y="1143000"/>
                    </a:lnTo>
                    <a:cubicBezTo>
                      <a:pt x="4036241" y="1143051"/>
                      <a:pt x="4025706" y="1137011"/>
                      <a:pt x="4020003" y="1127166"/>
                    </a:cubicBezTo>
                    <a:cubicBezTo>
                      <a:pt x="4014299" y="1117322"/>
                      <a:pt x="4014299" y="1105178"/>
                      <a:pt x="4020003" y="1095334"/>
                    </a:cubicBezTo>
                    <a:cubicBezTo>
                      <a:pt x="4025706" y="1085489"/>
                      <a:pt x="4036241" y="1079449"/>
                      <a:pt x="4047617" y="1079500"/>
                    </a:cubicBezTo>
                    <a:lnTo>
                      <a:pt x="4111117" y="1079500"/>
                    </a:lnTo>
                    <a:cubicBezTo>
                      <a:pt x="4122266" y="1079484"/>
                      <a:pt x="4132606" y="1085317"/>
                      <a:pt x="4138359" y="1094867"/>
                    </a:cubicBezTo>
                    <a:cubicBezTo>
                      <a:pt x="4159822" y="1055878"/>
                      <a:pt x="4182618" y="1018857"/>
                      <a:pt x="4206367" y="983996"/>
                    </a:cubicBezTo>
                    <a:close/>
                    <a:moveTo>
                      <a:pt x="3857117" y="698500"/>
                    </a:moveTo>
                    <a:lnTo>
                      <a:pt x="3920617" y="698500"/>
                    </a:lnTo>
                    <a:cubicBezTo>
                      <a:pt x="3938097" y="698578"/>
                      <a:pt x="3952225" y="712770"/>
                      <a:pt x="3952225" y="730250"/>
                    </a:cubicBezTo>
                    <a:cubicBezTo>
                      <a:pt x="3952225" y="747730"/>
                      <a:pt x="3938097" y="761922"/>
                      <a:pt x="3920617" y="762000"/>
                    </a:cubicBezTo>
                    <a:lnTo>
                      <a:pt x="3857117" y="762000"/>
                    </a:lnTo>
                    <a:cubicBezTo>
                      <a:pt x="3839638" y="761922"/>
                      <a:pt x="3825509" y="747730"/>
                      <a:pt x="3825509" y="730250"/>
                    </a:cubicBezTo>
                    <a:cubicBezTo>
                      <a:pt x="3825509" y="712770"/>
                      <a:pt x="3839638" y="698578"/>
                      <a:pt x="3857117" y="698500"/>
                    </a:cubicBezTo>
                    <a:close/>
                    <a:moveTo>
                      <a:pt x="3825367" y="349250"/>
                    </a:moveTo>
                    <a:cubicBezTo>
                      <a:pt x="3825367" y="331715"/>
                      <a:pt x="3839582" y="317500"/>
                      <a:pt x="3857117" y="317500"/>
                    </a:cubicBezTo>
                    <a:lnTo>
                      <a:pt x="3920617" y="317500"/>
                    </a:lnTo>
                    <a:cubicBezTo>
                      <a:pt x="3938097" y="317578"/>
                      <a:pt x="3952225" y="331770"/>
                      <a:pt x="3952225" y="349250"/>
                    </a:cubicBezTo>
                    <a:cubicBezTo>
                      <a:pt x="3952225" y="366730"/>
                      <a:pt x="3938097" y="380922"/>
                      <a:pt x="3920617" y="381000"/>
                    </a:cubicBezTo>
                    <a:lnTo>
                      <a:pt x="3857117" y="381000"/>
                    </a:lnTo>
                    <a:cubicBezTo>
                      <a:pt x="3839582" y="381000"/>
                      <a:pt x="3825367" y="366785"/>
                      <a:pt x="3825367" y="349250"/>
                    </a:cubicBezTo>
                    <a:close/>
                    <a:moveTo>
                      <a:pt x="3857117" y="444500"/>
                    </a:moveTo>
                    <a:lnTo>
                      <a:pt x="3920617" y="444500"/>
                    </a:lnTo>
                    <a:cubicBezTo>
                      <a:pt x="3938097" y="444578"/>
                      <a:pt x="3952225" y="458770"/>
                      <a:pt x="3952225" y="476250"/>
                    </a:cubicBezTo>
                    <a:cubicBezTo>
                      <a:pt x="3952225" y="493730"/>
                      <a:pt x="3938097" y="507922"/>
                      <a:pt x="3920617" y="508000"/>
                    </a:cubicBezTo>
                    <a:lnTo>
                      <a:pt x="3857117" y="508000"/>
                    </a:lnTo>
                    <a:cubicBezTo>
                      <a:pt x="3839638" y="507922"/>
                      <a:pt x="3825509" y="493730"/>
                      <a:pt x="3825509" y="476250"/>
                    </a:cubicBezTo>
                    <a:cubicBezTo>
                      <a:pt x="3825509" y="458770"/>
                      <a:pt x="3839638" y="444578"/>
                      <a:pt x="3857117" y="444500"/>
                    </a:cubicBezTo>
                    <a:close/>
                    <a:moveTo>
                      <a:pt x="3825367" y="95250"/>
                    </a:moveTo>
                    <a:cubicBezTo>
                      <a:pt x="3825367" y="77715"/>
                      <a:pt x="3839582" y="63500"/>
                      <a:pt x="3857117" y="63500"/>
                    </a:cubicBezTo>
                    <a:lnTo>
                      <a:pt x="3920617" y="63500"/>
                    </a:lnTo>
                    <a:cubicBezTo>
                      <a:pt x="3938097" y="63578"/>
                      <a:pt x="3952225" y="77770"/>
                      <a:pt x="3952225" y="95250"/>
                    </a:cubicBezTo>
                    <a:cubicBezTo>
                      <a:pt x="3952225" y="112730"/>
                      <a:pt x="3938097" y="126922"/>
                      <a:pt x="3920617" y="127000"/>
                    </a:cubicBezTo>
                    <a:lnTo>
                      <a:pt x="3857117" y="127000"/>
                    </a:lnTo>
                    <a:cubicBezTo>
                      <a:pt x="3839582" y="127000"/>
                      <a:pt x="3825367" y="112785"/>
                      <a:pt x="3825367" y="95250"/>
                    </a:cubicBezTo>
                    <a:close/>
                    <a:moveTo>
                      <a:pt x="3857117" y="825500"/>
                    </a:moveTo>
                    <a:lnTo>
                      <a:pt x="3920617" y="825500"/>
                    </a:lnTo>
                    <a:cubicBezTo>
                      <a:pt x="3938097" y="825578"/>
                      <a:pt x="3952225" y="839770"/>
                      <a:pt x="3952225" y="857250"/>
                    </a:cubicBezTo>
                    <a:cubicBezTo>
                      <a:pt x="3952225" y="874730"/>
                      <a:pt x="3938097" y="888922"/>
                      <a:pt x="3920617" y="889000"/>
                    </a:cubicBezTo>
                    <a:lnTo>
                      <a:pt x="3857117" y="889000"/>
                    </a:lnTo>
                    <a:cubicBezTo>
                      <a:pt x="3839638" y="888922"/>
                      <a:pt x="3825509" y="874730"/>
                      <a:pt x="3825509" y="857250"/>
                    </a:cubicBezTo>
                    <a:cubicBezTo>
                      <a:pt x="3825509" y="839770"/>
                      <a:pt x="3839638" y="825578"/>
                      <a:pt x="3857117" y="825500"/>
                    </a:cubicBezTo>
                    <a:close/>
                    <a:moveTo>
                      <a:pt x="3825367" y="984250"/>
                    </a:moveTo>
                    <a:cubicBezTo>
                      <a:pt x="3825367" y="966715"/>
                      <a:pt x="3839582" y="952500"/>
                      <a:pt x="3857117" y="952500"/>
                    </a:cubicBezTo>
                    <a:lnTo>
                      <a:pt x="3920617" y="952500"/>
                    </a:lnTo>
                    <a:cubicBezTo>
                      <a:pt x="3938097" y="952578"/>
                      <a:pt x="3952225" y="966770"/>
                      <a:pt x="3952225" y="984250"/>
                    </a:cubicBezTo>
                    <a:cubicBezTo>
                      <a:pt x="3952225" y="1001730"/>
                      <a:pt x="3938097" y="1015922"/>
                      <a:pt x="3920617" y="1016000"/>
                    </a:cubicBezTo>
                    <a:lnTo>
                      <a:pt x="3857117" y="1016000"/>
                    </a:lnTo>
                    <a:cubicBezTo>
                      <a:pt x="3839582" y="1016000"/>
                      <a:pt x="3825367" y="1001785"/>
                      <a:pt x="3825367" y="984250"/>
                    </a:cubicBezTo>
                    <a:close/>
                    <a:moveTo>
                      <a:pt x="3857117" y="1079500"/>
                    </a:moveTo>
                    <a:lnTo>
                      <a:pt x="3920617" y="1079500"/>
                    </a:lnTo>
                    <a:cubicBezTo>
                      <a:pt x="3938097" y="1079578"/>
                      <a:pt x="3952225" y="1093770"/>
                      <a:pt x="3952225" y="1111250"/>
                    </a:cubicBezTo>
                    <a:cubicBezTo>
                      <a:pt x="3952225" y="1128730"/>
                      <a:pt x="3938097" y="1142922"/>
                      <a:pt x="3920617" y="1143000"/>
                    </a:cubicBezTo>
                    <a:lnTo>
                      <a:pt x="3857117" y="1143000"/>
                    </a:lnTo>
                    <a:cubicBezTo>
                      <a:pt x="3839638" y="1142922"/>
                      <a:pt x="3825509" y="1128730"/>
                      <a:pt x="3825509" y="1111250"/>
                    </a:cubicBezTo>
                    <a:cubicBezTo>
                      <a:pt x="3825509" y="1093770"/>
                      <a:pt x="3839638" y="1079578"/>
                      <a:pt x="3857117" y="1079500"/>
                    </a:cubicBezTo>
                    <a:close/>
                    <a:moveTo>
                      <a:pt x="3825367" y="1238250"/>
                    </a:moveTo>
                    <a:cubicBezTo>
                      <a:pt x="3825367" y="1220715"/>
                      <a:pt x="3839582" y="1206500"/>
                      <a:pt x="3857117" y="1206500"/>
                    </a:cubicBezTo>
                    <a:lnTo>
                      <a:pt x="3920617" y="1206500"/>
                    </a:lnTo>
                    <a:cubicBezTo>
                      <a:pt x="3938097" y="1206578"/>
                      <a:pt x="3952225" y="1220770"/>
                      <a:pt x="3952225" y="1238250"/>
                    </a:cubicBezTo>
                    <a:cubicBezTo>
                      <a:pt x="3952225" y="1255730"/>
                      <a:pt x="3938097" y="1269922"/>
                      <a:pt x="3920617" y="1270000"/>
                    </a:cubicBezTo>
                    <a:lnTo>
                      <a:pt x="3857117" y="1270000"/>
                    </a:lnTo>
                    <a:cubicBezTo>
                      <a:pt x="3839582" y="1270000"/>
                      <a:pt x="3825367" y="1255785"/>
                      <a:pt x="3825367" y="1238250"/>
                    </a:cubicBezTo>
                    <a:close/>
                    <a:moveTo>
                      <a:pt x="3857117" y="1333500"/>
                    </a:moveTo>
                    <a:lnTo>
                      <a:pt x="3920617" y="1333500"/>
                    </a:lnTo>
                    <a:cubicBezTo>
                      <a:pt x="3931994" y="1333449"/>
                      <a:pt x="3942529" y="1339489"/>
                      <a:pt x="3948232" y="1349334"/>
                    </a:cubicBezTo>
                    <a:cubicBezTo>
                      <a:pt x="3953935" y="1359178"/>
                      <a:pt x="3953935" y="1371322"/>
                      <a:pt x="3948232" y="1381166"/>
                    </a:cubicBezTo>
                    <a:cubicBezTo>
                      <a:pt x="3942529" y="1391011"/>
                      <a:pt x="3931994" y="1397051"/>
                      <a:pt x="3920617" y="1397000"/>
                    </a:cubicBezTo>
                    <a:lnTo>
                      <a:pt x="3857117" y="1397000"/>
                    </a:lnTo>
                    <a:cubicBezTo>
                      <a:pt x="3839638" y="1396922"/>
                      <a:pt x="3825509" y="1382730"/>
                      <a:pt x="3825509" y="1365250"/>
                    </a:cubicBezTo>
                    <a:cubicBezTo>
                      <a:pt x="3825509" y="1347770"/>
                      <a:pt x="3839638" y="1333578"/>
                      <a:pt x="3857117" y="1333500"/>
                    </a:cubicBezTo>
                    <a:close/>
                    <a:moveTo>
                      <a:pt x="3825367" y="603250"/>
                    </a:moveTo>
                    <a:cubicBezTo>
                      <a:pt x="3825367" y="585715"/>
                      <a:pt x="3839582" y="571500"/>
                      <a:pt x="3857117" y="571500"/>
                    </a:cubicBezTo>
                    <a:lnTo>
                      <a:pt x="3920617" y="571500"/>
                    </a:lnTo>
                    <a:cubicBezTo>
                      <a:pt x="3938097" y="571578"/>
                      <a:pt x="3952225" y="585770"/>
                      <a:pt x="3952225" y="603250"/>
                    </a:cubicBezTo>
                    <a:cubicBezTo>
                      <a:pt x="3952225" y="620730"/>
                      <a:pt x="3938097" y="634922"/>
                      <a:pt x="3920617" y="635000"/>
                    </a:cubicBezTo>
                    <a:lnTo>
                      <a:pt x="3857117" y="635000"/>
                    </a:lnTo>
                    <a:cubicBezTo>
                      <a:pt x="3839582" y="635000"/>
                      <a:pt x="3825367" y="620785"/>
                      <a:pt x="3825367" y="603250"/>
                    </a:cubicBezTo>
                    <a:close/>
                    <a:moveTo>
                      <a:pt x="3857117" y="190500"/>
                    </a:moveTo>
                    <a:lnTo>
                      <a:pt x="3920617" y="190500"/>
                    </a:lnTo>
                    <a:cubicBezTo>
                      <a:pt x="3938097" y="190578"/>
                      <a:pt x="3952225" y="204770"/>
                      <a:pt x="3952225" y="222250"/>
                    </a:cubicBezTo>
                    <a:cubicBezTo>
                      <a:pt x="3952225" y="239730"/>
                      <a:pt x="3938097" y="253922"/>
                      <a:pt x="3920617" y="254000"/>
                    </a:cubicBezTo>
                    <a:lnTo>
                      <a:pt x="3857117" y="254000"/>
                    </a:lnTo>
                    <a:cubicBezTo>
                      <a:pt x="3839638" y="253922"/>
                      <a:pt x="3825509" y="239730"/>
                      <a:pt x="3825509" y="222250"/>
                    </a:cubicBezTo>
                    <a:cubicBezTo>
                      <a:pt x="3825509" y="204770"/>
                      <a:pt x="3839638" y="190578"/>
                      <a:pt x="3857117" y="190500"/>
                    </a:cubicBezTo>
                    <a:close/>
                    <a:moveTo>
                      <a:pt x="4015867" y="730250"/>
                    </a:moveTo>
                    <a:cubicBezTo>
                      <a:pt x="4015867" y="712715"/>
                      <a:pt x="4030082" y="698500"/>
                      <a:pt x="4047617" y="698500"/>
                    </a:cubicBezTo>
                    <a:lnTo>
                      <a:pt x="4111117" y="698500"/>
                    </a:lnTo>
                    <a:cubicBezTo>
                      <a:pt x="4128597" y="698578"/>
                      <a:pt x="4142725" y="712770"/>
                      <a:pt x="4142725" y="730250"/>
                    </a:cubicBezTo>
                    <a:cubicBezTo>
                      <a:pt x="4142725" y="747730"/>
                      <a:pt x="4128597" y="761922"/>
                      <a:pt x="4111117" y="762000"/>
                    </a:cubicBezTo>
                    <a:lnTo>
                      <a:pt x="4047617" y="762000"/>
                    </a:lnTo>
                    <a:cubicBezTo>
                      <a:pt x="4030082" y="762000"/>
                      <a:pt x="4015867" y="747785"/>
                      <a:pt x="4015867" y="730250"/>
                    </a:cubicBezTo>
                    <a:close/>
                    <a:moveTo>
                      <a:pt x="4047617" y="317500"/>
                    </a:moveTo>
                    <a:lnTo>
                      <a:pt x="4111117" y="317500"/>
                    </a:lnTo>
                    <a:cubicBezTo>
                      <a:pt x="4128597" y="317578"/>
                      <a:pt x="4142725" y="331770"/>
                      <a:pt x="4142725" y="349250"/>
                    </a:cubicBezTo>
                    <a:cubicBezTo>
                      <a:pt x="4142725" y="366730"/>
                      <a:pt x="4128597" y="380922"/>
                      <a:pt x="4111117" y="381000"/>
                    </a:cubicBezTo>
                    <a:lnTo>
                      <a:pt x="4047617" y="381000"/>
                    </a:lnTo>
                    <a:cubicBezTo>
                      <a:pt x="4036241" y="381051"/>
                      <a:pt x="4025706" y="375011"/>
                      <a:pt x="4020003" y="365166"/>
                    </a:cubicBezTo>
                    <a:cubicBezTo>
                      <a:pt x="4014299" y="355322"/>
                      <a:pt x="4014299" y="343178"/>
                      <a:pt x="4020003" y="333334"/>
                    </a:cubicBezTo>
                    <a:cubicBezTo>
                      <a:pt x="4025706" y="323489"/>
                      <a:pt x="4036241" y="317449"/>
                      <a:pt x="4047617" y="317500"/>
                    </a:cubicBezTo>
                    <a:close/>
                    <a:moveTo>
                      <a:pt x="4015867" y="476250"/>
                    </a:moveTo>
                    <a:cubicBezTo>
                      <a:pt x="4015867" y="458715"/>
                      <a:pt x="4030082" y="444500"/>
                      <a:pt x="4047617" y="444500"/>
                    </a:cubicBezTo>
                    <a:lnTo>
                      <a:pt x="4111117" y="444500"/>
                    </a:lnTo>
                    <a:cubicBezTo>
                      <a:pt x="4128597" y="444578"/>
                      <a:pt x="4142725" y="458770"/>
                      <a:pt x="4142725" y="476250"/>
                    </a:cubicBezTo>
                    <a:cubicBezTo>
                      <a:pt x="4142725" y="493730"/>
                      <a:pt x="4128597" y="507922"/>
                      <a:pt x="4111117" y="508000"/>
                    </a:cubicBezTo>
                    <a:lnTo>
                      <a:pt x="4047617" y="508000"/>
                    </a:lnTo>
                    <a:cubicBezTo>
                      <a:pt x="4030082" y="508000"/>
                      <a:pt x="4015867" y="493785"/>
                      <a:pt x="4015867" y="476250"/>
                    </a:cubicBezTo>
                    <a:close/>
                    <a:moveTo>
                      <a:pt x="4015867" y="857250"/>
                    </a:moveTo>
                    <a:cubicBezTo>
                      <a:pt x="4015867" y="839715"/>
                      <a:pt x="4030082" y="825500"/>
                      <a:pt x="4047617" y="825500"/>
                    </a:cubicBezTo>
                    <a:lnTo>
                      <a:pt x="4111117" y="825500"/>
                    </a:lnTo>
                    <a:cubicBezTo>
                      <a:pt x="4128597" y="825578"/>
                      <a:pt x="4142725" y="839770"/>
                      <a:pt x="4142725" y="857250"/>
                    </a:cubicBezTo>
                    <a:cubicBezTo>
                      <a:pt x="4142725" y="874730"/>
                      <a:pt x="4128597" y="888922"/>
                      <a:pt x="4111117" y="889000"/>
                    </a:cubicBezTo>
                    <a:lnTo>
                      <a:pt x="4047617" y="889000"/>
                    </a:lnTo>
                    <a:cubicBezTo>
                      <a:pt x="4030082" y="889000"/>
                      <a:pt x="4015867" y="874785"/>
                      <a:pt x="4015867" y="857250"/>
                    </a:cubicBezTo>
                    <a:close/>
                    <a:moveTo>
                      <a:pt x="4047617" y="952500"/>
                    </a:moveTo>
                    <a:lnTo>
                      <a:pt x="4111117" y="952500"/>
                    </a:lnTo>
                    <a:cubicBezTo>
                      <a:pt x="4128597" y="952578"/>
                      <a:pt x="4142725" y="966770"/>
                      <a:pt x="4142725" y="984250"/>
                    </a:cubicBezTo>
                    <a:cubicBezTo>
                      <a:pt x="4142725" y="1001730"/>
                      <a:pt x="4128597" y="1015922"/>
                      <a:pt x="4111117" y="1016000"/>
                    </a:cubicBezTo>
                    <a:lnTo>
                      <a:pt x="4047617" y="1016000"/>
                    </a:lnTo>
                    <a:cubicBezTo>
                      <a:pt x="4036241" y="1016051"/>
                      <a:pt x="4025706" y="1010011"/>
                      <a:pt x="4020003" y="1000166"/>
                    </a:cubicBezTo>
                    <a:cubicBezTo>
                      <a:pt x="4014299" y="990322"/>
                      <a:pt x="4014299" y="978178"/>
                      <a:pt x="4020003" y="968334"/>
                    </a:cubicBezTo>
                    <a:cubicBezTo>
                      <a:pt x="4025706" y="958489"/>
                      <a:pt x="4036241" y="952449"/>
                      <a:pt x="4047617" y="952500"/>
                    </a:cubicBezTo>
                    <a:close/>
                    <a:moveTo>
                      <a:pt x="4015867" y="603250"/>
                    </a:moveTo>
                    <a:cubicBezTo>
                      <a:pt x="4015867" y="585715"/>
                      <a:pt x="4030082" y="571500"/>
                      <a:pt x="4047617" y="571500"/>
                    </a:cubicBezTo>
                    <a:lnTo>
                      <a:pt x="4111117" y="571500"/>
                    </a:lnTo>
                    <a:cubicBezTo>
                      <a:pt x="4128597" y="571578"/>
                      <a:pt x="4142725" y="585770"/>
                      <a:pt x="4142725" y="603250"/>
                    </a:cubicBezTo>
                    <a:cubicBezTo>
                      <a:pt x="4142725" y="620730"/>
                      <a:pt x="4128597" y="634922"/>
                      <a:pt x="4111117" y="635000"/>
                    </a:cubicBezTo>
                    <a:lnTo>
                      <a:pt x="4047617" y="635000"/>
                    </a:lnTo>
                    <a:cubicBezTo>
                      <a:pt x="4030082" y="635000"/>
                      <a:pt x="4015867" y="620785"/>
                      <a:pt x="4015867" y="603250"/>
                    </a:cubicBezTo>
                    <a:close/>
                    <a:moveTo>
                      <a:pt x="3634867" y="730250"/>
                    </a:moveTo>
                    <a:cubicBezTo>
                      <a:pt x="3634867" y="712715"/>
                      <a:pt x="3649082" y="698500"/>
                      <a:pt x="3666617" y="698500"/>
                    </a:cubicBezTo>
                    <a:lnTo>
                      <a:pt x="3730117" y="698500"/>
                    </a:lnTo>
                    <a:cubicBezTo>
                      <a:pt x="3747597" y="698578"/>
                      <a:pt x="3761725" y="712770"/>
                      <a:pt x="3761725" y="730250"/>
                    </a:cubicBezTo>
                    <a:cubicBezTo>
                      <a:pt x="3761725" y="747730"/>
                      <a:pt x="3747597" y="761922"/>
                      <a:pt x="3730117" y="762000"/>
                    </a:cubicBezTo>
                    <a:lnTo>
                      <a:pt x="3666617" y="762000"/>
                    </a:lnTo>
                    <a:cubicBezTo>
                      <a:pt x="3649082" y="762000"/>
                      <a:pt x="3634867" y="747785"/>
                      <a:pt x="3634867" y="730250"/>
                    </a:cubicBezTo>
                    <a:close/>
                    <a:moveTo>
                      <a:pt x="3666617" y="317500"/>
                    </a:moveTo>
                    <a:lnTo>
                      <a:pt x="3730117" y="317500"/>
                    </a:lnTo>
                    <a:cubicBezTo>
                      <a:pt x="3747597" y="317578"/>
                      <a:pt x="3761725" y="331770"/>
                      <a:pt x="3761725" y="349250"/>
                    </a:cubicBezTo>
                    <a:cubicBezTo>
                      <a:pt x="3761725" y="366730"/>
                      <a:pt x="3747597" y="380922"/>
                      <a:pt x="3730117" y="381000"/>
                    </a:cubicBezTo>
                    <a:lnTo>
                      <a:pt x="3666617" y="381000"/>
                    </a:lnTo>
                    <a:cubicBezTo>
                      <a:pt x="3649138" y="380922"/>
                      <a:pt x="3635009" y="366730"/>
                      <a:pt x="3635009" y="349250"/>
                    </a:cubicBezTo>
                    <a:cubicBezTo>
                      <a:pt x="3635009" y="331770"/>
                      <a:pt x="3649138" y="317578"/>
                      <a:pt x="3666617" y="317500"/>
                    </a:cubicBezTo>
                    <a:close/>
                    <a:moveTo>
                      <a:pt x="3634867" y="476250"/>
                    </a:moveTo>
                    <a:cubicBezTo>
                      <a:pt x="3634867" y="458715"/>
                      <a:pt x="3649082" y="444500"/>
                      <a:pt x="3666617" y="444500"/>
                    </a:cubicBezTo>
                    <a:lnTo>
                      <a:pt x="3730117" y="444500"/>
                    </a:lnTo>
                    <a:cubicBezTo>
                      <a:pt x="3747597" y="444578"/>
                      <a:pt x="3761725" y="458770"/>
                      <a:pt x="3761725" y="476250"/>
                    </a:cubicBezTo>
                    <a:cubicBezTo>
                      <a:pt x="3761725" y="493730"/>
                      <a:pt x="3747597" y="507922"/>
                      <a:pt x="3730117" y="508000"/>
                    </a:cubicBezTo>
                    <a:lnTo>
                      <a:pt x="3666617" y="508000"/>
                    </a:lnTo>
                    <a:cubicBezTo>
                      <a:pt x="3649082" y="508000"/>
                      <a:pt x="3634867" y="493785"/>
                      <a:pt x="3634867" y="476250"/>
                    </a:cubicBezTo>
                    <a:close/>
                    <a:moveTo>
                      <a:pt x="3634867" y="857250"/>
                    </a:moveTo>
                    <a:cubicBezTo>
                      <a:pt x="3634867" y="839715"/>
                      <a:pt x="3649082" y="825500"/>
                      <a:pt x="3666617" y="825500"/>
                    </a:cubicBezTo>
                    <a:lnTo>
                      <a:pt x="3730117" y="825500"/>
                    </a:lnTo>
                    <a:cubicBezTo>
                      <a:pt x="3747597" y="825578"/>
                      <a:pt x="3761725" y="839770"/>
                      <a:pt x="3761725" y="857250"/>
                    </a:cubicBezTo>
                    <a:cubicBezTo>
                      <a:pt x="3761725" y="874730"/>
                      <a:pt x="3747597" y="888922"/>
                      <a:pt x="3730117" y="889000"/>
                    </a:cubicBezTo>
                    <a:lnTo>
                      <a:pt x="3666617" y="889000"/>
                    </a:lnTo>
                    <a:cubicBezTo>
                      <a:pt x="3649082" y="889000"/>
                      <a:pt x="3634867" y="874785"/>
                      <a:pt x="3634867" y="857250"/>
                    </a:cubicBezTo>
                    <a:close/>
                    <a:moveTo>
                      <a:pt x="3666617" y="952500"/>
                    </a:moveTo>
                    <a:lnTo>
                      <a:pt x="3730117" y="952500"/>
                    </a:lnTo>
                    <a:cubicBezTo>
                      <a:pt x="3747597" y="952578"/>
                      <a:pt x="3761725" y="966770"/>
                      <a:pt x="3761725" y="984250"/>
                    </a:cubicBezTo>
                    <a:cubicBezTo>
                      <a:pt x="3761725" y="1001730"/>
                      <a:pt x="3747597" y="1015922"/>
                      <a:pt x="3730117" y="1016000"/>
                    </a:cubicBezTo>
                    <a:lnTo>
                      <a:pt x="3666617" y="1016000"/>
                    </a:lnTo>
                    <a:cubicBezTo>
                      <a:pt x="3649138" y="1015922"/>
                      <a:pt x="3635009" y="1001730"/>
                      <a:pt x="3635009" y="984250"/>
                    </a:cubicBezTo>
                    <a:cubicBezTo>
                      <a:pt x="3635009" y="966770"/>
                      <a:pt x="3649138" y="952578"/>
                      <a:pt x="3666617" y="952500"/>
                    </a:cubicBezTo>
                    <a:close/>
                    <a:moveTo>
                      <a:pt x="3634867" y="603250"/>
                    </a:moveTo>
                    <a:cubicBezTo>
                      <a:pt x="3634867" y="585715"/>
                      <a:pt x="3649082" y="571500"/>
                      <a:pt x="3666617" y="571500"/>
                    </a:cubicBezTo>
                    <a:lnTo>
                      <a:pt x="3730117" y="571500"/>
                    </a:lnTo>
                    <a:cubicBezTo>
                      <a:pt x="3747597" y="571578"/>
                      <a:pt x="3761725" y="585770"/>
                      <a:pt x="3761725" y="603250"/>
                    </a:cubicBezTo>
                    <a:cubicBezTo>
                      <a:pt x="3761725" y="620730"/>
                      <a:pt x="3747597" y="634922"/>
                      <a:pt x="3730117" y="635000"/>
                    </a:cubicBezTo>
                    <a:lnTo>
                      <a:pt x="3666617" y="635000"/>
                    </a:lnTo>
                    <a:cubicBezTo>
                      <a:pt x="3649082" y="635000"/>
                      <a:pt x="3634867" y="620785"/>
                      <a:pt x="3634867" y="603250"/>
                    </a:cubicBezTo>
                    <a:close/>
                    <a:moveTo>
                      <a:pt x="3517837" y="1016000"/>
                    </a:moveTo>
                    <a:lnTo>
                      <a:pt x="3507931" y="1016000"/>
                    </a:lnTo>
                    <a:cubicBezTo>
                      <a:pt x="3507931" y="1037399"/>
                      <a:pt x="3508185" y="1058545"/>
                      <a:pt x="3508629" y="1079500"/>
                    </a:cubicBezTo>
                    <a:lnTo>
                      <a:pt x="3539617" y="1079500"/>
                    </a:lnTo>
                    <a:cubicBezTo>
                      <a:pt x="3557097" y="1079578"/>
                      <a:pt x="3571225" y="1093770"/>
                      <a:pt x="3571225" y="1111250"/>
                    </a:cubicBezTo>
                    <a:cubicBezTo>
                      <a:pt x="3571225" y="1128730"/>
                      <a:pt x="3557097" y="1142922"/>
                      <a:pt x="3539617" y="1143000"/>
                    </a:cubicBezTo>
                    <a:lnTo>
                      <a:pt x="3510915" y="1143000"/>
                    </a:lnTo>
                    <a:cubicBezTo>
                      <a:pt x="3511931" y="1164463"/>
                      <a:pt x="3513265" y="1185672"/>
                      <a:pt x="3514726" y="1206500"/>
                    </a:cubicBezTo>
                    <a:lnTo>
                      <a:pt x="3539617" y="1206500"/>
                    </a:lnTo>
                    <a:cubicBezTo>
                      <a:pt x="3557097" y="1206578"/>
                      <a:pt x="3571225" y="1220770"/>
                      <a:pt x="3571225" y="1238250"/>
                    </a:cubicBezTo>
                    <a:cubicBezTo>
                      <a:pt x="3571225" y="1255730"/>
                      <a:pt x="3557097" y="1269922"/>
                      <a:pt x="3539617" y="1270000"/>
                    </a:cubicBezTo>
                    <a:lnTo>
                      <a:pt x="3520314" y="1270000"/>
                    </a:lnTo>
                    <a:cubicBezTo>
                      <a:pt x="3552064" y="1581785"/>
                      <a:pt x="3641599" y="1814322"/>
                      <a:pt x="3757676" y="1914398"/>
                    </a:cubicBezTo>
                    <a:cubicBezTo>
                      <a:pt x="3779330" y="1750695"/>
                      <a:pt x="3756724" y="1545463"/>
                      <a:pt x="3679762" y="1334008"/>
                    </a:cubicBezTo>
                    <a:cubicBezTo>
                      <a:pt x="3671507" y="1311275"/>
                      <a:pt x="3662808" y="1289050"/>
                      <a:pt x="3653727" y="1267270"/>
                    </a:cubicBezTo>
                    <a:cubicBezTo>
                      <a:pt x="3638658" y="1260587"/>
                      <a:pt x="3631210" y="1243484"/>
                      <a:pt x="3636582" y="1227899"/>
                    </a:cubicBezTo>
                    <a:cubicBezTo>
                      <a:pt x="3603354" y="1153889"/>
                      <a:pt x="3563616" y="1082977"/>
                      <a:pt x="3517837" y="1016000"/>
                    </a:cubicBezTo>
                    <a:close/>
                    <a:moveTo>
                      <a:pt x="4456875" y="860743"/>
                    </a:moveTo>
                    <a:cubicBezTo>
                      <a:pt x="4455680" y="849941"/>
                      <a:pt x="4448462" y="840753"/>
                      <a:pt x="4438250" y="837034"/>
                    </a:cubicBezTo>
                    <a:cubicBezTo>
                      <a:pt x="4428039" y="833316"/>
                      <a:pt x="4416603" y="835712"/>
                      <a:pt x="4408742" y="843216"/>
                    </a:cubicBezTo>
                    <a:cubicBezTo>
                      <a:pt x="4288473" y="954723"/>
                      <a:pt x="4175570" y="1124966"/>
                      <a:pt x="4099497" y="1334008"/>
                    </a:cubicBezTo>
                    <a:cubicBezTo>
                      <a:pt x="4023424" y="1542987"/>
                      <a:pt x="4000437" y="1745996"/>
                      <a:pt x="4020884" y="1908683"/>
                    </a:cubicBezTo>
                    <a:cubicBezTo>
                      <a:pt x="4022040" y="1919522"/>
                      <a:pt x="4029262" y="1928759"/>
                      <a:pt x="4039502" y="1932496"/>
                    </a:cubicBezTo>
                    <a:cubicBezTo>
                      <a:pt x="4049741" y="1936233"/>
                      <a:pt x="4061215" y="1933819"/>
                      <a:pt x="4069080" y="1926273"/>
                    </a:cubicBezTo>
                    <a:cubicBezTo>
                      <a:pt x="4189350" y="1814703"/>
                      <a:pt x="4302189" y="1644460"/>
                      <a:pt x="4378326" y="1435418"/>
                    </a:cubicBezTo>
                    <a:cubicBezTo>
                      <a:pt x="4454335" y="1226439"/>
                      <a:pt x="4477322" y="1023429"/>
                      <a:pt x="4456875" y="860743"/>
                    </a:cubicBezTo>
                    <a:close/>
                    <a:moveTo>
                      <a:pt x="3370580" y="843153"/>
                    </a:moveTo>
                    <a:cubicBezTo>
                      <a:pt x="3362715" y="835607"/>
                      <a:pt x="3351241" y="833193"/>
                      <a:pt x="3341002" y="836930"/>
                    </a:cubicBezTo>
                    <a:cubicBezTo>
                      <a:pt x="3330762" y="840667"/>
                      <a:pt x="3323540" y="849904"/>
                      <a:pt x="3322384" y="860743"/>
                    </a:cubicBezTo>
                    <a:cubicBezTo>
                      <a:pt x="3302001" y="1023429"/>
                      <a:pt x="3324924" y="1226439"/>
                      <a:pt x="3400997" y="1435418"/>
                    </a:cubicBezTo>
                    <a:cubicBezTo>
                      <a:pt x="3477134" y="1644460"/>
                      <a:pt x="3589973" y="1814703"/>
                      <a:pt x="3710242" y="1926273"/>
                    </a:cubicBezTo>
                    <a:cubicBezTo>
                      <a:pt x="3718103" y="1933777"/>
                      <a:pt x="3729539" y="1936173"/>
                      <a:pt x="3739750" y="1932455"/>
                    </a:cubicBezTo>
                    <a:cubicBezTo>
                      <a:pt x="3749962" y="1928736"/>
                      <a:pt x="3757180" y="1919548"/>
                      <a:pt x="3758375" y="1908746"/>
                    </a:cubicBezTo>
                    <a:cubicBezTo>
                      <a:pt x="3778822" y="1745996"/>
                      <a:pt x="3755835" y="1542987"/>
                      <a:pt x="3679762" y="1334008"/>
                    </a:cubicBezTo>
                    <a:cubicBezTo>
                      <a:pt x="3603689" y="1124966"/>
                      <a:pt x="3490786" y="954723"/>
                      <a:pt x="3370517" y="843153"/>
                    </a:cubicBezTo>
                    <a:close/>
                  </a:path>
                </a:pathLst>
              </a:custGeom>
              <a:solidFill>
                <a:srgbClr val="9B9B9B"/>
              </a:solidFill>
            </p:spPr>
          </p:sp>
        </p:grpSp>
      </p:grpSp>
      <p:sp>
        <p:nvSpPr>
          <p:cNvPr id="10" name="TextBox 10"/>
          <p:cNvSpPr txBox="1"/>
          <p:nvPr/>
        </p:nvSpPr>
        <p:spPr>
          <a:xfrm>
            <a:off x="1650825" y="1622882"/>
            <a:ext cx="5374141" cy="3181350"/>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Write</a:t>
            </a:r>
          </a:p>
          <a:p>
            <a:pPr marL="0" lvl="0" indent="0">
              <a:lnSpc>
                <a:spcPts val="8250"/>
              </a:lnSpc>
            </a:pPr>
            <a:r>
              <a:rPr lang="en-US" sz="7500" dirty="0">
                <a:solidFill>
                  <a:srgbClr val="000000"/>
                </a:solidFill>
                <a:latin typeface="Public Sans Bold"/>
              </a:rPr>
              <a:t>your topic or idea</a:t>
            </a:r>
          </a:p>
        </p:txBody>
      </p:sp>
      <p:sp>
        <p:nvSpPr>
          <p:cNvPr id="11" name="TextBox 11"/>
          <p:cNvSpPr txBox="1"/>
          <p:nvPr/>
        </p:nvSpPr>
        <p:spPr>
          <a:xfrm>
            <a:off x="9413823" y="2847735"/>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3 OUT OF 6</a:t>
            </a:r>
          </a:p>
        </p:txBody>
      </p:sp>
      <p:sp>
        <p:nvSpPr>
          <p:cNvPr id="12" name="TextBox 12"/>
          <p:cNvSpPr txBox="1"/>
          <p:nvPr/>
        </p:nvSpPr>
        <p:spPr>
          <a:xfrm>
            <a:off x="9413823" y="3728079"/>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
        <p:nvSpPr>
          <p:cNvPr id="13" name="TextBox 13"/>
          <p:cNvSpPr txBox="1"/>
          <p:nvPr/>
        </p:nvSpPr>
        <p:spPr>
          <a:xfrm>
            <a:off x="9413823" y="7425633"/>
            <a:ext cx="6689952" cy="698500"/>
          </a:xfrm>
          <a:prstGeom prst="rect">
            <a:avLst/>
          </a:prstGeom>
        </p:spPr>
        <p:txBody>
          <a:bodyPr lIns="0" tIns="0" rIns="0" bIns="0" rtlCol="0" anchor="t">
            <a:spAutoFit/>
          </a:bodyPr>
          <a:lstStyle/>
          <a:p>
            <a:pPr marL="0" lvl="0" indent="0">
              <a:lnSpc>
                <a:spcPts val="5600"/>
              </a:lnSpc>
              <a:spcBef>
                <a:spcPct val="0"/>
              </a:spcBef>
            </a:pPr>
            <a:r>
              <a:rPr lang="en-US" sz="4000" dirty="0">
                <a:solidFill>
                  <a:srgbClr val="000000"/>
                </a:solidFill>
                <a:latin typeface="Public Sans Bold"/>
              </a:rPr>
              <a:t>5 OUT OF 6</a:t>
            </a:r>
          </a:p>
        </p:txBody>
      </p:sp>
      <p:sp>
        <p:nvSpPr>
          <p:cNvPr id="14" name="TextBox 14"/>
          <p:cNvSpPr txBox="1"/>
          <p:nvPr/>
        </p:nvSpPr>
        <p:spPr>
          <a:xfrm>
            <a:off x="9413823" y="8305978"/>
            <a:ext cx="6689952" cy="415290"/>
          </a:xfrm>
          <a:prstGeom prst="rect">
            <a:avLst/>
          </a:prstGeom>
        </p:spPr>
        <p:txBody>
          <a:bodyPr lIns="0" tIns="0" rIns="0" bIns="0" rtlCol="0" anchor="t">
            <a:spAutoFit/>
          </a:bodyPr>
          <a:lstStyle/>
          <a:p>
            <a:pPr marL="0" lvl="0" indent="0">
              <a:lnSpc>
                <a:spcPts val="3359"/>
              </a:lnSpc>
              <a:spcBef>
                <a:spcPct val="0"/>
              </a:spcBef>
            </a:pPr>
            <a:r>
              <a:rPr lang="en-US" sz="2400" dirty="0">
                <a:solidFill>
                  <a:srgbClr val="9B9B9B"/>
                </a:solidFill>
                <a:latin typeface="Public Sans"/>
              </a:rPr>
              <a:t>Briefly elaborate on what you want to discuss.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4533900"/>
            <a:ext cx="7430269" cy="1295400"/>
          </a:xfrm>
          <a:prstGeom prst="rect">
            <a:avLst/>
          </a:prstGeom>
        </p:spPr>
        <p:txBody>
          <a:bodyPr lIns="0" tIns="0" rIns="0" bIns="0" rtlCol="0" anchor="t">
            <a:spAutoFit/>
          </a:bodyPr>
          <a:lstStyle/>
          <a:p>
            <a:pPr marL="0" lvl="0" indent="0">
              <a:lnSpc>
                <a:spcPts val="9900"/>
              </a:lnSpc>
            </a:pPr>
            <a:r>
              <a:rPr lang="en-US" sz="9000" dirty="0">
                <a:solidFill>
                  <a:srgbClr val="000000"/>
                </a:solidFill>
                <a:latin typeface="Public Sans Bold"/>
              </a:rPr>
              <a:t>Methodology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03437" y="4533900"/>
            <a:ext cx="12281127"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Add a section header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6904" y="4524852"/>
            <a:ext cx="15214191" cy="4520506"/>
            <a:chOff x="0" y="0"/>
            <a:chExt cx="20285588" cy="6027341"/>
          </a:xfrm>
        </p:grpSpPr>
        <p:sp>
          <p:nvSpPr>
            <p:cNvPr id="3" name="TextBox 3"/>
            <p:cNvSpPr txBox="1"/>
            <p:nvPr/>
          </p:nvSpPr>
          <p:spPr>
            <a:xfrm>
              <a:off x="60466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1</a:t>
              </a:r>
            </a:p>
          </p:txBody>
        </p:sp>
        <p:sp>
          <p:nvSpPr>
            <p:cNvPr id="4" name="TextBox 4"/>
            <p:cNvSpPr txBox="1"/>
            <p:nvPr/>
          </p:nvSpPr>
          <p:spPr>
            <a:xfrm>
              <a:off x="4639252"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2</a:t>
              </a:r>
            </a:p>
          </p:txBody>
        </p:sp>
        <p:sp>
          <p:nvSpPr>
            <p:cNvPr id="5" name="TextBox 5"/>
            <p:cNvSpPr txBox="1"/>
            <p:nvPr/>
          </p:nvSpPr>
          <p:spPr>
            <a:xfrm>
              <a:off x="867384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3</a:t>
              </a:r>
            </a:p>
          </p:txBody>
        </p:sp>
        <p:sp>
          <p:nvSpPr>
            <p:cNvPr id="6" name="TextBox 6"/>
            <p:cNvSpPr txBox="1"/>
            <p:nvPr/>
          </p:nvSpPr>
          <p:spPr>
            <a:xfrm>
              <a:off x="1270843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4</a:t>
              </a:r>
            </a:p>
          </p:txBody>
        </p:sp>
        <p:sp>
          <p:nvSpPr>
            <p:cNvPr id="7" name="TextBox 7"/>
            <p:cNvSpPr txBox="1"/>
            <p:nvPr/>
          </p:nvSpPr>
          <p:spPr>
            <a:xfrm>
              <a:off x="16743021" y="5623739"/>
              <a:ext cx="3542567" cy="403602"/>
            </a:xfrm>
            <a:prstGeom prst="rect">
              <a:avLst/>
            </a:prstGeom>
          </p:spPr>
          <p:txBody>
            <a:bodyPr lIns="0" tIns="0" rIns="0" bIns="0" rtlCol="0" anchor="t">
              <a:spAutoFit/>
            </a:bodyPr>
            <a:lstStyle/>
            <a:p>
              <a:pPr marL="0" lvl="0" indent="0" algn="ctr">
                <a:lnSpc>
                  <a:spcPts val="2520"/>
                </a:lnSpc>
                <a:spcBef>
                  <a:spcPct val="0"/>
                </a:spcBef>
              </a:pPr>
              <a:r>
                <a:rPr lang="en-US" sz="1800" u="none" dirty="0">
                  <a:solidFill>
                    <a:srgbClr val="000000"/>
                  </a:solidFill>
                  <a:latin typeface="Public Sans"/>
                </a:rPr>
                <a:t>Item 5</a:t>
              </a:r>
            </a:p>
          </p:txBody>
        </p:sp>
        <p:grpSp>
          <p:nvGrpSpPr>
            <p:cNvPr id="8" name="Group 8"/>
            <p:cNvGrpSpPr>
              <a:grpSpLocks noChangeAspect="1"/>
            </p:cNvGrpSpPr>
            <p:nvPr/>
          </p:nvGrpSpPr>
          <p:grpSpPr>
            <a:xfrm>
              <a:off x="604662" y="182751"/>
              <a:ext cx="19680927" cy="5326688"/>
              <a:chOff x="0" y="0"/>
              <a:chExt cx="22857753" cy="6186503"/>
            </a:xfrm>
          </p:grpSpPr>
          <p:sp>
            <p:nvSpPr>
              <p:cNvPr id="9" name="Freeform 9"/>
              <p:cNvSpPr/>
              <p:nvPr/>
            </p:nvSpPr>
            <p:spPr>
              <a:xfrm>
                <a:off x="0" y="-6350"/>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0" name="Freeform 10"/>
              <p:cNvSpPr/>
              <p:nvPr/>
            </p:nvSpPr>
            <p:spPr>
              <a:xfrm>
                <a:off x="0" y="12309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1" name="Freeform 11"/>
              <p:cNvSpPr/>
              <p:nvPr/>
            </p:nvSpPr>
            <p:spPr>
              <a:xfrm>
                <a:off x="0" y="2468251"/>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2" name="Freeform 12"/>
              <p:cNvSpPr/>
              <p:nvPr/>
            </p:nvSpPr>
            <p:spPr>
              <a:xfrm>
                <a:off x="0" y="37055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3" name="Freeform 13"/>
              <p:cNvSpPr/>
              <p:nvPr/>
            </p:nvSpPr>
            <p:spPr>
              <a:xfrm>
                <a:off x="0" y="4942852"/>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sp>
            <p:nvSpPr>
              <p:cNvPr id="14" name="Freeform 14"/>
              <p:cNvSpPr/>
              <p:nvPr/>
            </p:nvSpPr>
            <p:spPr>
              <a:xfrm>
                <a:off x="0" y="6180153"/>
                <a:ext cx="22857752" cy="12700"/>
              </a:xfrm>
              <a:custGeom>
                <a:avLst/>
                <a:gdLst/>
                <a:ahLst/>
                <a:cxnLst/>
                <a:rect l="l" t="t" r="r" b="b"/>
                <a:pathLst>
                  <a:path w="22857752" h="12700">
                    <a:moveTo>
                      <a:pt x="0" y="0"/>
                    </a:moveTo>
                    <a:lnTo>
                      <a:pt x="22857752" y="0"/>
                    </a:lnTo>
                    <a:lnTo>
                      <a:pt x="22857752" y="12700"/>
                    </a:lnTo>
                    <a:lnTo>
                      <a:pt x="0" y="12700"/>
                    </a:lnTo>
                    <a:close/>
                  </a:path>
                </a:pathLst>
              </a:custGeom>
              <a:solidFill>
                <a:srgbClr val="000000"/>
              </a:solidFill>
            </p:spPr>
          </p:sp>
        </p:grpSp>
        <p:sp>
          <p:nvSpPr>
            <p:cNvPr id="15" name="TextBox 15"/>
            <p:cNvSpPr txBox="1"/>
            <p:nvPr/>
          </p:nvSpPr>
          <p:spPr>
            <a:xfrm>
              <a:off x="0" y="-38100"/>
              <a:ext cx="452262"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50 </a:t>
              </a:r>
            </a:p>
          </p:txBody>
        </p:sp>
        <p:sp>
          <p:nvSpPr>
            <p:cNvPr id="16" name="TextBox 16"/>
            <p:cNvSpPr txBox="1"/>
            <p:nvPr/>
          </p:nvSpPr>
          <p:spPr>
            <a:xfrm>
              <a:off x="3759" y="1027238"/>
              <a:ext cx="44850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40 </a:t>
              </a:r>
            </a:p>
          </p:txBody>
        </p:sp>
        <p:sp>
          <p:nvSpPr>
            <p:cNvPr id="17" name="TextBox 17"/>
            <p:cNvSpPr txBox="1"/>
            <p:nvPr/>
          </p:nvSpPr>
          <p:spPr>
            <a:xfrm>
              <a:off x="3246" y="2092575"/>
              <a:ext cx="449015"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30 </a:t>
              </a:r>
            </a:p>
          </p:txBody>
        </p:sp>
        <p:sp>
          <p:nvSpPr>
            <p:cNvPr id="18" name="TextBox 18"/>
            <p:cNvSpPr txBox="1"/>
            <p:nvPr/>
          </p:nvSpPr>
          <p:spPr>
            <a:xfrm>
              <a:off x="13669" y="3157913"/>
              <a:ext cx="438593"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20 </a:t>
              </a:r>
            </a:p>
          </p:txBody>
        </p:sp>
        <p:sp>
          <p:nvSpPr>
            <p:cNvPr id="19" name="TextBox 19"/>
            <p:cNvSpPr txBox="1"/>
            <p:nvPr/>
          </p:nvSpPr>
          <p:spPr>
            <a:xfrm>
              <a:off x="71248" y="4223250"/>
              <a:ext cx="381014"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10 </a:t>
              </a:r>
            </a:p>
          </p:txBody>
        </p:sp>
        <p:sp>
          <p:nvSpPr>
            <p:cNvPr id="20" name="TextBox 20"/>
            <p:cNvSpPr txBox="1"/>
            <p:nvPr/>
          </p:nvSpPr>
          <p:spPr>
            <a:xfrm>
              <a:off x="195291" y="5288588"/>
              <a:ext cx="256971" cy="403602"/>
            </a:xfrm>
            <a:prstGeom prst="rect">
              <a:avLst/>
            </a:prstGeom>
          </p:spPr>
          <p:txBody>
            <a:bodyPr lIns="0" tIns="0" rIns="0" bIns="0" rtlCol="0" anchor="t">
              <a:spAutoFit/>
            </a:bodyPr>
            <a:lstStyle/>
            <a:p>
              <a:pPr marL="0" lvl="0" indent="0" algn="r">
                <a:lnSpc>
                  <a:spcPts val="2520"/>
                </a:lnSpc>
                <a:spcBef>
                  <a:spcPct val="0"/>
                </a:spcBef>
              </a:pPr>
              <a:r>
                <a:rPr lang="en-US" sz="1800" u="none" dirty="0">
                  <a:solidFill>
                    <a:srgbClr val="000000"/>
                  </a:solidFill>
                  <a:latin typeface="Public Sans"/>
                </a:rPr>
                <a:t>0 </a:t>
              </a:r>
            </a:p>
          </p:txBody>
        </p:sp>
        <p:grpSp>
          <p:nvGrpSpPr>
            <p:cNvPr id="21" name="Group 21"/>
            <p:cNvGrpSpPr>
              <a:grpSpLocks noChangeAspect="1"/>
            </p:cNvGrpSpPr>
            <p:nvPr/>
          </p:nvGrpSpPr>
          <p:grpSpPr>
            <a:xfrm>
              <a:off x="604662" y="182751"/>
              <a:ext cx="19680927" cy="5326688"/>
              <a:chOff x="0" y="0"/>
              <a:chExt cx="22857753" cy="6186503"/>
            </a:xfrm>
          </p:grpSpPr>
          <p:sp>
            <p:nvSpPr>
              <p:cNvPr id="22" name="Freeform 22"/>
              <p:cNvSpPr/>
              <p:nvPr/>
            </p:nvSpPr>
            <p:spPr>
              <a:xfrm>
                <a:off x="-1706" y="4936486"/>
                <a:ext cx="4117807" cy="1250017"/>
              </a:xfrm>
              <a:custGeom>
                <a:avLst/>
                <a:gdLst/>
                <a:ahLst/>
                <a:cxnLst/>
                <a:rect l="l" t="t" r="r" b="b"/>
                <a:pathLst>
                  <a:path w="4117807" h="1250017">
                    <a:moveTo>
                      <a:pt x="1706" y="1250017"/>
                    </a:moveTo>
                    <a:lnTo>
                      <a:pt x="1706" y="335518"/>
                    </a:lnTo>
                    <a:lnTo>
                      <a:pt x="1706" y="335518"/>
                    </a:lnTo>
                    <a:cubicBezTo>
                      <a:pt x="0" y="247127"/>
                      <a:pt x="33924" y="161765"/>
                      <a:pt x="95838" y="98657"/>
                    </a:cubicBezTo>
                    <a:cubicBezTo>
                      <a:pt x="157752" y="35548"/>
                      <a:pt x="242450" y="0"/>
                      <a:pt x="330858" y="16"/>
                    </a:cubicBezTo>
                    <a:lnTo>
                      <a:pt x="3786950" y="16"/>
                    </a:lnTo>
                    <a:cubicBezTo>
                      <a:pt x="3875358" y="0"/>
                      <a:pt x="3960055" y="35548"/>
                      <a:pt x="4021970" y="98657"/>
                    </a:cubicBezTo>
                    <a:cubicBezTo>
                      <a:pt x="4083883" y="161765"/>
                      <a:pt x="4117807" y="247127"/>
                      <a:pt x="4116101" y="335518"/>
                    </a:cubicBezTo>
                    <a:lnTo>
                      <a:pt x="4116101" y="1250017"/>
                    </a:lnTo>
                    <a:close/>
                  </a:path>
                </a:pathLst>
              </a:custGeom>
              <a:solidFill>
                <a:srgbClr val="000000"/>
              </a:solidFill>
            </p:spPr>
          </p:sp>
          <p:sp>
            <p:nvSpPr>
              <p:cNvPr id="23" name="Freeform 23"/>
              <p:cNvSpPr/>
              <p:nvPr/>
            </p:nvSpPr>
            <p:spPr>
              <a:xfrm>
                <a:off x="4685839" y="3705552"/>
                <a:ext cx="4114396" cy="2480951"/>
              </a:xfrm>
              <a:custGeom>
                <a:avLst/>
                <a:gdLst/>
                <a:ahLst/>
                <a:cxnLst/>
                <a:rect l="l" t="t" r="r" b="b"/>
                <a:pathLst>
                  <a:path w="4114396" h="2480951">
                    <a:moveTo>
                      <a:pt x="0" y="2480951"/>
                    </a:moveTo>
                    <a:lnTo>
                      <a:pt x="0" y="329151"/>
                    </a:lnTo>
                    <a:cubicBezTo>
                      <a:pt x="0" y="147366"/>
                      <a:pt x="147366" y="0"/>
                      <a:pt x="329152" y="0"/>
                    </a:cubicBezTo>
                    <a:lnTo>
                      <a:pt x="3785244" y="0"/>
                    </a:lnTo>
                    <a:cubicBezTo>
                      <a:pt x="3872540" y="0"/>
                      <a:pt x="3956261" y="34678"/>
                      <a:pt x="4017989" y="96406"/>
                    </a:cubicBezTo>
                    <a:cubicBezTo>
                      <a:pt x="4079717" y="158134"/>
                      <a:pt x="4114396" y="241855"/>
                      <a:pt x="4114396" y="329151"/>
                    </a:cubicBezTo>
                    <a:lnTo>
                      <a:pt x="4114396" y="2480951"/>
                    </a:lnTo>
                    <a:close/>
                  </a:path>
                </a:pathLst>
              </a:custGeom>
              <a:solidFill>
                <a:srgbClr val="000000"/>
              </a:solidFill>
            </p:spPr>
          </p:sp>
          <p:sp>
            <p:nvSpPr>
              <p:cNvPr id="24" name="Freeform 24"/>
              <p:cNvSpPr/>
              <p:nvPr/>
            </p:nvSpPr>
            <p:spPr>
              <a:xfrm>
                <a:off x="9371678" y="2468251"/>
                <a:ext cx="4114396" cy="3718252"/>
              </a:xfrm>
              <a:custGeom>
                <a:avLst/>
                <a:gdLst/>
                <a:ahLst/>
                <a:cxnLst/>
                <a:rect l="l" t="t" r="r" b="b"/>
                <a:pathLst>
                  <a:path w="4114396" h="3718252">
                    <a:moveTo>
                      <a:pt x="0" y="3718252"/>
                    </a:moveTo>
                    <a:lnTo>
                      <a:pt x="0" y="329152"/>
                    </a:lnTo>
                    <a:cubicBezTo>
                      <a:pt x="0" y="241855"/>
                      <a:pt x="34679" y="158134"/>
                      <a:pt x="96407" y="96406"/>
                    </a:cubicBezTo>
                    <a:cubicBezTo>
                      <a:pt x="158135" y="34678"/>
                      <a:pt x="241856" y="0"/>
                      <a:pt x="329152" y="0"/>
                    </a:cubicBezTo>
                    <a:lnTo>
                      <a:pt x="3785244" y="0"/>
                    </a:lnTo>
                    <a:cubicBezTo>
                      <a:pt x="3872541" y="0"/>
                      <a:pt x="3956262" y="34678"/>
                      <a:pt x="4017990" y="96406"/>
                    </a:cubicBezTo>
                    <a:cubicBezTo>
                      <a:pt x="4079718" y="158134"/>
                      <a:pt x="4114396" y="241855"/>
                      <a:pt x="4114396" y="329152"/>
                    </a:cubicBezTo>
                    <a:lnTo>
                      <a:pt x="4114396" y="3718252"/>
                    </a:lnTo>
                    <a:close/>
                  </a:path>
                </a:pathLst>
              </a:custGeom>
              <a:solidFill>
                <a:srgbClr val="000000"/>
              </a:solidFill>
            </p:spPr>
          </p:sp>
          <p:sp>
            <p:nvSpPr>
              <p:cNvPr id="25" name="Freeform 25"/>
              <p:cNvSpPr/>
              <p:nvPr/>
            </p:nvSpPr>
            <p:spPr>
              <a:xfrm>
                <a:off x="14057519" y="1230950"/>
                <a:ext cx="4114395" cy="4955553"/>
              </a:xfrm>
              <a:custGeom>
                <a:avLst/>
                <a:gdLst/>
                <a:ahLst/>
                <a:cxnLst/>
                <a:rect l="l" t="t" r="r" b="b"/>
                <a:pathLst>
                  <a:path w="4114395" h="4955553">
                    <a:moveTo>
                      <a:pt x="0" y="4955553"/>
                    </a:moveTo>
                    <a:lnTo>
                      <a:pt x="0" y="329152"/>
                    </a:lnTo>
                    <a:cubicBezTo>
                      <a:pt x="0" y="147367"/>
                      <a:pt x="147366" y="1"/>
                      <a:pt x="329150" y="1"/>
                    </a:cubicBezTo>
                    <a:lnTo>
                      <a:pt x="3785243" y="1"/>
                    </a:lnTo>
                    <a:cubicBezTo>
                      <a:pt x="3872540" y="0"/>
                      <a:pt x="3956261" y="34679"/>
                      <a:pt x="4017989" y="96407"/>
                    </a:cubicBezTo>
                    <a:cubicBezTo>
                      <a:pt x="4079717" y="158135"/>
                      <a:pt x="4114395" y="241856"/>
                      <a:pt x="4114395" y="329152"/>
                    </a:cubicBezTo>
                    <a:lnTo>
                      <a:pt x="4114395" y="4955553"/>
                    </a:lnTo>
                    <a:close/>
                  </a:path>
                </a:pathLst>
              </a:custGeom>
              <a:solidFill>
                <a:srgbClr val="000000"/>
              </a:solidFill>
            </p:spPr>
          </p:sp>
          <p:sp>
            <p:nvSpPr>
              <p:cNvPr id="26" name="Freeform 26"/>
              <p:cNvSpPr/>
              <p:nvPr/>
            </p:nvSpPr>
            <p:spPr>
              <a:xfrm>
                <a:off x="18743357" y="-6350"/>
                <a:ext cx="4114395" cy="6192853"/>
              </a:xfrm>
              <a:custGeom>
                <a:avLst/>
                <a:gdLst/>
                <a:ahLst/>
                <a:cxnLst/>
                <a:rect l="l" t="t" r="r" b="b"/>
                <a:pathLst>
                  <a:path w="4114395" h="6192853">
                    <a:moveTo>
                      <a:pt x="0" y="6192853"/>
                    </a:moveTo>
                    <a:lnTo>
                      <a:pt x="0" y="329152"/>
                    </a:lnTo>
                    <a:cubicBezTo>
                      <a:pt x="0" y="241855"/>
                      <a:pt x="34678" y="158134"/>
                      <a:pt x="96406" y="96406"/>
                    </a:cubicBezTo>
                    <a:cubicBezTo>
                      <a:pt x="158134" y="34678"/>
                      <a:pt x="241855" y="0"/>
                      <a:pt x="329152" y="0"/>
                    </a:cubicBezTo>
                    <a:lnTo>
                      <a:pt x="3785245" y="0"/>
                    </a:lnTo>
                    <a:cubicBezTo>
                      <a:pt x="3967029" y="1"/>
                      <a:pt x="4114395" y="147367"/>
                      <a:pt x="4114395" y="329152"/>
                    </a:cubicBezTo>
                    <a:lnTo>
                      <a:pt x="4114395" y="6192853"/>
                    </a:lnTo>
                    <a:close/>
                  </a:path>
                </a:pathLst>
              </a:custGeom>
              <a:solidFill>
                <a:srgbClr val="000000"/>
              </a:solidFill>
            </p:spPr>
          </p:sp>
          <p:sp>
            <p:nvSpPr>
              <p:cNvPr id="27" name="Freeform 27"/>
              <p:cNvSpPr/>
              <p:nvPr/>
            </p:nvSpPr>
            <p:spPr>
              <a:xfrm>
                <a:off x="0" y="5561503"/>
                <a:ext cx="4114395" cy="625000"/>
              </a:xfrm>
              <a:custGeom>
                <a:avLst/>
                <a:gdLst/>
                <a:ahLst/>
                <a:cxnLst/>
                <a:rect l="l" t="t" r="r" b="b"/>
                <a:pathLst>
                  <a:path w="4114395" h="625000">
                    <a:moveTo>
                      <a:pt x="0" y="0"/>
                    </a:moveTo>
                    <a:lnTo>
                      <a:pt x="4114395" y="0"/>
                    </a:lnTo>
                    <a:lnTo>
                      <a:pt x="4114395" y="625000"/>
                    </a:lnTo>
                    <a:lnTo>
                      <a:pt x="0" y="625000"/>
                    </a:lnTo>
                    <a:close/>
                  </a:path>
                </a:pathLst>
              </a:custGeom>
              <a:solidFill>
                <a:srgbClr val="000000"/>
              </a:solidFill>
            </p:spPr>
          </p:sp>
          <p:sp>
            <p:nvSpPr>
              <p:cNvPr id="28" name="Freeform 28"/>
              <p:cNvSpPr/>
              <p:nvPr/>
            </p:nvSpPr>
            <p:spPr>
              <a:xfrm>
                <a:off x="4685839" y="4201742"/>
                <a:ext cx="4114396" cy="1984761"/>
              </a:xfrm>
              <a:custGeom>
                <a:avLst/>
                <a:gdLst/>
                <a:ahLst/>
                <a:cxnLst/>
                <a:rect l="l" t="t" r="r" b="b"/>
                <a:pathLst>
                  <a:path w="4114396" h="1984761">
                    <a:moveTo>
                      <a:pt x="0" y="0"/>
                    </a:moveTo>
                    <a:lnTo>
                      <a:pt x="4114396" y="0"/>
                    </a:lnTo>
                    <a:lnTo>
                      <a:pt x="4114396" y="1984761"/>
                    </a:lnTo>
                    <a:lnTo>
                      <a:pt x="0" y="1984761"/>
                    </a:lnTo>
                    <a:close/>
                  </a:path>
                </a:pathLst>
              </a:custGeom>
              <a:solidFill>
                <a:srgbClr val="000000"/>
              </a:solidFill>
            </p:spPr>
          </p:sp>
          <p:sp>
            <p:nvSpPr>
              <p:cNvPr id="29" name="Freeform 29"/>
              <p:cNvSpPr/>
              <p:nvPr/>
            </p:nvSpPr>
            <p:spPr>
              <a:xfrm>
                <a:off x="9371678" y="3087960"/>
                <a:ext cx="4114396" cy="3098543"/>
              </a:xfrm>
              <a:custGeom>
                <a:avLst/>
                <a:gdLst/>
                <a:ahLst/>
                <a:cxnLst/>
                <a:rect l="l" t="t" r="r" b="b"/>
                <a:pathLst>
                  <a:path w="4114396" h="3098543">
                    <a:moveTo>
                      <a:pt x="0" y="0"/>
                    </a:moveTo>
                    <a:lnTo>
                      <a:pt x="4114396" y="0"/>
                    </a:lnTo>
                    <a:lnTo>
                      <a:pt x="4114396" y="3098543"/>
                    </a:lnTo>
                    <a:lnTo>
                      <a:pt x="0" y="3098543"/>
                    </a:lnTo>
                    <a:close/>
                  </a:path>
                </a:pathLst>
              </a:custGeom>
              <a:solidFill>
                <a:srgbClr val="000000"/>
              </a:solidFill>
            </p:spPr>
          </p:sp>
          <p:sp>
            <p:nvSpPr>
              <p:cNvPr id="30" name="Freeform 30"/>
              <p:cNvSpPr/>
              <p:nvPr/>
            </p:nvSpPr>
            <p:spPr>
              <a:xfrm>
                <a:off x="14057519" y="2222061"/>
                <a:ext cx="4114395" cy="3964442"/>
              </a:xfrm>
              <a:custGeom>
                <a:avLst/>
                <a:gdLst/>
                <a:ahLst/>
                <a:cxnLst/>
                <a:rect l="l" t="t" r="r" b="b"/>
                <a:pathLst>
                  <a:path w="4114395" h="3964442">
                    <a:moveTo>
                      <a:pt x="0" y="0"/>
                    </a:moveTo>
                    <a:lnTo>
                      <a:pt x="4114395" y="0"/>
                    </a:lnTo>
                    <a:lnTo>
                      <a:pt x="4114395" y="3964442"/>
                    </a:lnTo>
                    <a:lnTo>
                      <a:pt x="0" y="3964442"/>
                    </a:lnTo>
                    <a:close/>
                  </a:path>
                </a:pathLst>
              </a:custGeom>
              <a:solidFill>
                <a:srgbClr val="000000"/>
              </a:solidFill>
            </p:spPr>
          </p:sp>
          <p:sp>
            <p:nvSpPr>
              <p:cNvPr id="31" name="Freeform 31"/>
              <p:cNvSpPr/>
              <p:nvPr/>
            </p:nvSpPr>
            <p:spPr>
              <a:xfrm>
                <a:off x="18743357" y="984506"/>
                <a:ext cx="4114395" cy="5201997"/>
              </a:xfrm>
              <a:custGeom>
                <a:avLst/>
                <a:gdLst/>
                <a:ahLst/>
                <a:cxnLst/>
                <a:rect l="l" t="t" r="r" b="b"/>
                <a:pathLst>
                  <a:path w="4114395" h="5201997">
                    <a:moveTo>
                      <a:pt x="0" y="0"/>
                    </a:moveTo>
                    <a:lnTo>
                      <a:pt x="4114395" y="0"/>
                    </a:lnTo>
                    <a:lnTo>
                      <a:pt x="4114395" y="5201997"/>
                    </a:lnTo>
                    <a:lnTo>
                      <a:pt x="0" y="5201997"/>
                    </a:lnTo>
                    <a:close/>
                  </a:path>
                </a:pathLst>
              </a:custGeom>
              <a:solidFill>
                <a:srgbClr val="000000"/>
              </a:solidFill>
            </p:spPr>
          </p:sp>
          <p:sp>
            <p:nvSpPr>
              <p:cNvPr id="32" name="Freeform 32"/>
              <p:cNvSpPr/>
              <p:nvPr/>
            </p:nvSpPr>
            <p:spPr>
              <a:xfrm>
                <a:off x="0" y="6186503"/>
                <a:ext cx="4114395" cy="0"/>
              </a:xfrm>
              <a:custGeom>
                <a:avLst/>
                <a:gdLst/>
                <a:ahLst/>
                <a:cxnLst/>
                <a:rect l="l" t="t" r="r" b="b"/>
                <a:pathLst>
                  <a:path w="4114395">
                    <a:moveTo>
                      <a:pt x="0" y="0"/>
                    </a:moveTo>
                    <a:lnTo>
                      <a:pt x="4114395" y="0"/>
                    </a:lnTo>
                    <a:lnTo>
                      <a:pt x="4114395" y="0"/>
                    </a:lnTo>
                    <a:lnTo>
                      <a:pt x="0" y="0"/>
                    </a:lnTo>
                    <a:close/>
                  </a:path>
                </a:pathLst>
              </a:custGeom>
              <a:solidFill>
                <a:srgbClr val="9B9B9B"/>
              </a:solidFill>
            </p:spPr>
          </p:sp>
          <p:sp>
            <p:nvSpPr>
              <p:cNvPr id="33" name="Freeform 33"/>
              <p:cNvSpPr/>
              <p:nvPr/>
            </p:nvSpPr>
            <p:spPr>
              <a:xfrm>
                <a:off x="4685839" y="5194122"/>
                <a:ext cx="4114396" cy="992381"/>
              </a:xfrm>
              <a:custGeom>
                <a:avLst/>
                <a:gdLst/>
                <a:ahLst/>
                <a:cxnLst/>
                <a:rect l="l" t="t" r="r" b="b"/>
                <a:pathLst>
                  <a:path w="4114396" h="992381">
                    <a:moveTo>
                      <a:pt x="0" y="0"/>
                    </a:moveTo>
                    <a:lnTo>
                      <a:pt x="4114396" y="0"/>
                    </a:lnTo>
                    <a:lnTo>
                      <a:pt x="4114396" y="992381"/>
                    </a:lnTo>
                    <a:lnTo>
                      <a:pt x="0" y="992381"/>
                    </a:lnTo>
                    <a:close/>
                  </a:path>
                </a:pathLst>
              </a:custGeom>
              <a:solidFill>
                <a:srgbClr val="9B9B9B"/>
              </a:solidFill>
            </p:spPr>
          </p:sp>
          <p:sp>
            <p:nvSpPr>
              <p:cNvPr id="34" name="Freeform 34"/>
              <p:cNvSpPr/>
              <p:nvPr/>
            </p:nvSpPr>
            <p:spPr>
              <a:xfrm>
                <a:off x="9371678" y="4327377"/>
                <a:ext cx="4114396" cy="1859126"/>
              </a:xfrm>
              <a:custGeom>
                <a:avLst/>
                <a:gdLst/>
                <a:ahLst/>
                <a:cxnLst/>
                <a:rect l="l" t="t" r="r" b="b"/>
                <a:pathLst>
                  <a:path w="4114396" h="1859126">
                    <a:moveTo>
                      <a:pt x="0" y="0"/>
                    </a:moveTo>
                    <a:lnTo>
                      <a:pt x="4114396" y="0"/>
                    </a:lnTo>
                    <a:lnTo>
                      <a:pt x="4114396" y="1859126"/>
                    </a:lnTo>
                    <a:lnTo>
                      <a:pt x="0" y="1859126"/>
                    </a:lnTo>
                    <a:close/>
                  </a:path>
                </a:pathLst>
              </a:custGeom>
              <a:solidFill>
                <a:srgbClr val="9B9B9B"/>
              </a:solidFill>
            </p:spPr>
          </p:sp>
          <p:sp>
            <p:nvSpPr>
              <p:cNvPr id="35" name="Freeform 35"/>
              <p:cNvSpPr/>
              <p:nvPr/>
            </p:nvSpPr>
            <p:spPr>
              <a:xfrm>
                <a:off x="14057519" y="3956504"/>
                <a:ext cx="4114395" cy="2229999"/>
              </a:xfrm>
              <a:custGeom>
                <a:avLst/>
                <a:gdLst/>
                <a:ahLst/>
                <a:cxnLst/>
                <a:rect l="l" t="t" r="r" b="b"/>
                <a:pathLst>
                  <a:path w="4114395" h="2229999">
                    <a:moveTo>
                      <a:pt x="0" y="0"/>
                    </a:moveTo>
                    <a:lnTo>
                      <a:pt x="4114395" y="0"/>
                    </a:lnTo>
                    <a:lnTo>
                      <a:pt x="4114395" y="2229999"/>
                    </a:lnTo>
                    <a:lnTo>
                      <a:pt x="0" y="2229999"/>
                    </a:lnTo>
                    <a:close/>
                  </a:path>
                </a:pathLst>
              </a:custGeom>
              <a:solidFill>
                <a:srgbClr val="9B9B9B"/>
              </a:solidFill>
            </p:spPr>
          </p:sp>
          <p:sp>
            <p:nvSpPr>
              <p:cNvPr id="36" name="Freeform 36"/>
              <p:cNvSpPr/>
              <p:nvPr/>
            </p:nvSpPr>
            <p:spPr>
              <a:xfrm>
                <a:off x="18743357" y="3461648"/>
                <a:ext cx="4114395" cy="2724855"/>
              </a:xfrm>
              <a:custGeom>
                <a:avLst/>
                <a:gdLst/>
                <a:ahLst/>
                <a:cxnLst/>
                <a:rect l="l" t="t" r="r" b="b"/>
                <a:pathLst>
                  <a:path w="4114395" h="2724855">
                    <a:moveTo>
                      <a:pt x="0" y="0"/>
                    </a:moveTo>
                    <a:lnTo>
                      <a:pt x="4114395" y="0"/>
                    </a:lnTo>
                    <a:lnTo>
                      <a:pt x="4114395" y="2724855"/>
                    </a:lnTo>
                    <a:lnTo>
                      <a:pt x="0" y="2724855"/>
                    </a:lnTo>
                    <a:close/>
                  </a:path>
                </a:pathLst>
              </a:custGeom>
              <a:solidFill>
                <a:srgbClr val="9B9B9B"/>
              </a:solidFill>
            </p:spPr>
          </p:sp>
        </p:grpSp>
      </p:grpSp>
      <p:sp>
        <p:nvSpPr>
          <p:cNvPr id="37" name="TextBox 37"/>
          <p:cNvSpPr txBox="1"/>
          <p:nvPr/>
        </p:nvSpPr>
        <p:spPr>
          <a:xfrm>
            <a:off x="1558893" y="1298792"/>
            <a:ext cx="6879091"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8" name="TextBox 38"/>
          <p:cNvSpPr txBox="1"/>
          <p:nvPr/>
        </p:nvSpPr>
        <p:spPr>
          <a:xfrm>
            <a:off x="9144000" y="1355942"/>
            <a:ext cx="7585107"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1158444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18550" y="1779846"/>
            <a:ext cx="12650901"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32750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132750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5" name="TextBox 5"/>
          <p:cNvSpPr txBox="1"/>
          <p:nvPr/>
        </p:nvSpPr>
        <p:spPr>
          <a:xfrm>
            <a:off x="5616618"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6" name="TextBox 6"/>
          <p:cNvSpPr txBox="1"/>
          <p:nvPr/>
        </p:nvSpPr>
        <p:spPr>
          <a:xfrm>
            <a:off x="5616618"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7" name="TextBox 7"/>
          <p:cNvSpPr txBox="1"/>
          <p:nvPr/>
        </p:nvSpPr>
        <p:spPr>
          <a:xfrm>
            <a:off x="9905731"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8" name="TextBox 8"/>
          <p:cNvSpPr txBox="1"/>
          <p:nvPr/>
        </p:nvSpPr>
        <p:spPr>
          <a:xfrm>
            <a:off x="9905731"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9" name="TextBox 9"/>
          <p:cNvSpPr txBox="1"/>
          <p:nvPr/>
        </p:nvSpPr>
        <p:spPr>
          <a:xfrm>
            <a:off x="14194844" y="5699994"/>
            <a:ext cx="2765652" cy="10668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4194844" y="6929589"/>
            <a:ext cx="27656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Briefly elaborate on what you want to discuss. </a:t>
            </a:r>
          </a:p>
        </p:txBody>
      </p:sp>
      <p:sp>
        <p:nvSpPr>
          <p:cNvPr id="11" name="TextBox 11"/>
          <p:cNvSpPr txBox="1"/>
          <p:nvPr/>
        </p:nvSpPr>
        <p:spPr>
          <a:xfrm>
            <a:off x="132750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01</a:t>
            </a:r>
          </a:p>
        </p:txBody>
      </p:sp>
      <p:sp>
        <p:nvSpPr>
          <p:cNvPr id="12" name="TextBox 12"/>
          <p:cNvSpPr txBox="1"/>
          <p:nvPr/>
        </p:nvSpPr>
        <p:spPr>
          <a:xfrm>
            <a:off x="5616618"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02</a:t>
            </a:r>
          </a:p>
        </p:txBody>
      </p:sp>
      <p:sp>
        <p:nvSpPr>
          <p:cNvPr id="13" name="TextBox 13"/>
          <p:cNvSpPr txBox="1"/>
          <p:nvPr/>
        </p:nvSpPr>
        <p:spPr>
          <a:xfrm>
            <a:off x="9905731"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03</a:t>
            </a:r>
          </a:p>
        </p:txBody>
      </p:sp>
      <p:sp>
        <p:nvSpPr>
          <p:cNvPr id="14" name="TextBox 14"/>
          <p:cNvSpPr txBox="1"/>
          <p:nvPr/>
        </p:nvSpPr>
        <p:spPr>
          <a:xfrm>
            <a:off x="14194844" y="44862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49804"/>
                  </a:srgbClr>
                </a:solidFill>
                <a:latin typeface="Public Sans Bold"/>
              </a:rPr>
              <a:t>04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03224" y="1435599"/>
            <a:ext cx="15681552"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Write your topic or idea</a:t>
            </a:r>
          </a:p>
        </p:txBody>
      </p:sp>
      <p:sp>
        <p:nvSpPr>
          <p:cNvPr id="3" name="TextBox 3"/>
          <p:cNvSpPr txBox="1"/>
          <p:nvPr/>
        </p:nvSpPr>
        <p:spPr>
          <a:xfrm>
            <a:off x="1788999" y="2913335"/>
            <a:ext cx="14710002" cy="464820"/>
          </a:xfrm>
          <a:prstGeom prst="rect">
            <a:avLst/>
          </a:prstGeom>
        </p:spPr>
        <p:txBody>
          <a:bodyPr lIns="0" tIns="0" rIns="0" bIns="0" rtlCol="0" anchor="t">
            <a:spAutoFit/>
          </a:bodyPr>
          <a:lstStyle/>
          <a:p>
            <a:pPr marL="0" lvl="0" indent="0" algn="ctr">
              <a:lnSpc>
                <a:spcPts val="3779"/>
              </a:lnSpc>
              <a:spcBef>
                <a:spcPct val="0"/>
              </a:spcBef>
            </a:pPr>
            <a:r>
              <a:rPr lang="en-US" sz="2700" dirty="0">
                <a:solidFill>
                  <a:srgbClr val="9B9B9B"/>
                </a:solidFill>
                <a:latin typeface="Public Sans"/>
              </a:rPr>
              <a:t>Briefly elaborate on what you want to discuss. </a:t>
            </a:r>
          </a:p>
        </p:txBody>
      </p:sp>
      <p:pic>
        <p:nvPicPr>
          <p:cNvPr id="4" name="Picture 4"/>
          <p:cNvPicPr>
            <a:picLocks noChangeAspect="1"/>
          </p:cNvPicPr>
          <p:nvPr/>
        </p:nvPicPr>
        <p:blipFill>
          <a:blip r:embed="rId2"/>
          <a:srcRect l="2718" t="29632" r="3303" b="33277"/>
          <a:stretch>
            <a:fillRect/>
          </a:stretch>
        </p:blipFill>
        <p:spPr>
          <a:xfrm>
            <a:off x="1028700" y="4798377"/>
            <a:ext cx="16230600" cy="445992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080" b="6266"/>
          <a:stretch>
            <a:fillRect/>
          </a:stretch>
        </p:blipFill>
        <p:spPr>
          <a:xfrm>
            <a:off x="1028700" y="1028700"/>
            <a:ext cx="9197294" cy="8229600"/>
          </a:xfrm>
          <a:prstGeom prst="rect">
            <a:avLst/>
          </a:prstGeom>
        </p:spPr>
      </p:pic>
      <p:pic>
        <p:nvPicPr>
          <p:cNvPr id="3" name="Picture 3"/>
          <p:cNvPicPr>
            <a:picLocks noChangeAspect="1"/>
          </p:cNvPicPr>
          <p:nvPr/>
        </p:nvPicPr>
        <p:blipFill>
          <a:blip r:embed="rId3"/>
          <a:srcRect/>
          <a:stretch>
            <a:fillRect/>
          </a:stretch>
        </p:blipFill>
        <p:spPr>
          <a:xfrm>
            <a:off x="1055822" y="1028700"/>
            <a:ext cx="6172200" cy="8229600"/>
          </a:xfrm>
          <a:prstGeom prst="rect">
            <a:avLst/>
          </a:prstGeom>
        </p:spPr>
      </p:pic>
      <p:sp>
        <p:nvSpPr>
          <p:cNvPr id="4" name="TextBox 4"/>
          <p:cNvSpPr txBox="1"/>
          <p:nvPr/>
        </p:nvSpPr>
        <p:spPr>
          <a:xfrm>
            <a:off x="7457421" y="3781104"/>
            <a:ext cx="10293202" cy="3279859"/>
          </a:xfrm>
          <a:prstGeom prst="rect">
            <a:avLst/>
          </a:prstGeom>
        </p:spPr>
        <p:txBody>
          <a:bodyPr lIns="0" tIns="0" rIns="0" bIns="0" rtlCol="0" anchor="t">
            <a:spAutoFit/>
          </a:bodyPr>
          <a:lstStyle/>
          <a:p>
            <a:pPr>
              <a:lnSpc>
                <a:spcPts val="8745"/>
              </a:lnSpc>
            </a:pPr>
            <a:r>
              <a:rPr lang="en-US" sz="6246" dirty="0">
                <a:solidFill>
                  <a:srgbClr val="000000"/>
                </a:solidFill>
                <a:latin typeface="Public Sans Bold Italics"/>
              </a:rPr>
              <a:t>Thank You</a:t>
            </a:r>
          </a:p>
          <a:p>
            <a:pPr marL="0" lvl="0" indent="0">
              <a:lnSpc>
                <a:spcPts val="8745"/>
              </a:lnSpc>
              <a:spcBef>
                <a:spcPct val="0"/>
              </a:spcBef>
            </a:pPr>
            <a:r>
              <a:rPr lang="en-US" sz="6246" dirty="0">
                <a:solidFill>
                  <a:srgbClr val="000000"/>
                </a:solidFill>
                <a:latin typeface="Public Sans Bold Italics"/>
              </a:rPr>
              <a:t>Abraham, Helen, Kassem &amp; Rahmi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8" r="15927"/>
          <a:stretch>
            <a:fillRect/>
          </a:stretch>
        </p:blipFill>
        <p:spPr>
          <a:xfrm>
            <a:off x="1028700" y="1028700"/>
            <a:ext cx="4432679" cy="8229600"/>
          </a:xfrm>
          <a:prstGeom prst="rect">
            <a:avLst/>
          </a:prstGeom>
        </p:spPr>
      </p:pic>
      <p:sp>
        <p:nvSpPr>
          <p:cNvPr id="3" name="TextBox 3"/>
          <p:cNvSpPr txBox="1"/>
          <p:nvPr/>
        </p:nvSpPr>
        <p:spPr>
          <a:xfrm>
            <a:off x="7361124" y="2536838"/>
            <a:ext cx="907120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THE FUTURE BELONGS TO THOSE WHO BELIEVE IN THE BEAUTY OF THEIR DREAMS.</a:t>
            </a:r>
          </a:p>
        </p:txBody>
      </p:sp>
      <p:sp>
        <p:nvSpPr>
          <p:cNvPr id="4" name="TextBox 4"/>
          <p:cNvSpPr txBox="1"/>
          <p:nvPr/>
        </p:nvSpPr>
        <p:spPr>
          <a:xfrm>
            <a:off x="7361124" y="8455932"/>
            <a:ext cx="90712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Eleanor Roosevelt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61124" y="1297668"/>
            <a:ext cx="747830" cy="56835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7165" y="3433762"/>
            <a:ext cx="5120380"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Free Resources</a:t>
            </a:r>
          </a:p>
        </p:txBody>
      </p:sp>
      <p:sp>
        <p:nvSpPr>
          <p:cNvPr id="3" name="TextBox 3"/>
          <p:cNvSpPr txBox="1"/>
          <p:nvPr/>
        </p:nvSpPr>
        <p:spPr>
          <a:xfrm>
            <a:off x="1477165" y="5969318"/>
            <a:ext cx="5120380" cy="94107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Use these elements</a:t>
            </a:r>
          </a:p>
          <a:p>
            <a:pPr marL="0" lvl="0" indent="0" algn="l">
              <a:lnSpc>
                <a:spcPts val="3779"/>
              </a:lnSpc>
              <a:spcBef>
                <a:spcPct val="0"/>
              </a:spcBef>
            </a:pPr>
            <a:r>
              <a:rPr lang="en-US" sz="2700" dirty="0">
                <a:solidFill>
                  <a:srgbClr val="9B9B9B"/>
                </a:solidFill>
                <a:latin typeface="Public Sans"/>
              </a:rPr>
              <a:t>in your Canva presentation.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72460" y="1618553"/>
            <a:ext cx="659814" cy="47626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48748" y="1512938"/>
            <a:ext cx="523747" cy="68749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93549" y="1565745"/>
            <a:ext cx="593756" cy="58188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726371" y="1512938"/>
            <a:ext cx="458747" cy="68749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46318" y="1561707"/>
            <a:ext cx="558850" cy="58995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63684" y="1512938"/>
            <a:ext cx="612496" cy="687496"/>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566515" y="8171273"/>
            <a:ext cx="665760" cy="518082"/>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273122" y="8086566"/>
            <a:ext cx="274998" cy="687496"/>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536933" y="8188653"/>
            <a:ext cx="706988" cy="483323"/>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663113" y="8139278"/>
            <a:ext cx="585265" cy="582073"/>
          </a:xfrm>
          <a:prstGeom prst="rect">
            <a:avLst/>
          </a:prstGeom>
        </p:spPr>
      </p:pic>
      <p:pic>
        <p:nvPicPr>
          <p:cNvPr id="14" name="Picture 14"/>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300119" y="8086566"/>
            <a:ext cx="251248" cy="687496"/>
          </a:xfrm>
          <a:prstGeom prst="rect">
            <a:avLst/>
          </a:prstGeom>
        </p:spPr>
      </p:pic>
      <p:pic>
        <p:nvPicPr>
          <p:cNvPr id="15" name="Picture 15"/>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63684" y="8135759"/>
            <a:ext cx="612496" cy="589110"/>
          </a:xfrm>
          <a:prstGeom prst="rect">
            <a:avLst/>
          </a:prstGeom>
        </p:spPr>
      </p:pic>
      <p:pic>
        <p:nvPicPr>
          <p:cNvPr id="16" name="Picture 16"/>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8704244" y="6443159"/>
            <a:ext cx="396248" cy="687496"/>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170623" y="6443159"/>
            <a:ext cx="479997" cy="687496"/>
          </a:xfrm>
          <a:prstGeom prst="rect">
            <a:avLst/>
          </a:prstGeom>
        </p:spPr>
      </p:pic>
      <p:pic>
        <p:nvPicPr>
          <p:cNvPr id="18" name="Picture 18"/>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632304" y="6443159"/>
            <a:ext cx="516247" cy="687496"/>
          </a:xfrm>
          <a:prstGeom prst="rect">
            <a:avLst/>
          </a:prstGeom>
        </p:spPr>
      </p:pic>
      <p:pic>
        <p:nvPicPr>
          <p:cNvPr id="19" name="Picture 19"/>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690747" y="6443159"/>
            <a:ext cx="529997" cy="687496"/>
          </a:xfrm>
          <a:prstGeom prst="rect">
            <a:avLst/>
          </a:prstGeom>
        </p:spPr>
      </p:pic>
      <p:pic>
        <p:nvPicPr>
          <p:cNvPr id="20" name="Picture 20"/>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274494" y="6443159"/>
            <a:ext cx="302498" cy="687496"/>
          </a:xfrm>
          <a:prstGeom prst="rect">
            <a:avLst/>
          </a:prstGeom>
        </p:spPr>
      </p:pic>
      <p:pic>
        <p:nvPicPr>
          <p:cNvPr id="21" name="Picture 21"/>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02148" y="6519124"/>
            <a:ext cx="535567" cy="535567"/>
          </a:xfrm>
          <a:prstGeom prst="rect">
            <a:avLst/>
          </a:prstGeom>
        </p:spPr>
      </p:pic>
      <p:pic>
        <p:nvPicPr>
          <p:cNvPr id="22" name="Picture 22"/>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592343" y="4841367"/>
            <a:ext cx="620049" cy="604266"/>
          </a:xfrm>
          <a:prstGeom prst="rect">
            <a:avLst/>
          </a:prstGeom>
        </p:spPr>
      </p:pic>
      <p:pic>
        <p:nvPicPr>
          <p:cNvPr id="23" name="Picture 23"/>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158123" y="4799752"/>
            <a:ext cx="504997" cy="687496"/>
          </a:xfrm>
          <a:prstGeom prst="rect">
            <a:avLst/>
          </a:prstGeom>
        </p:spPr>
      </p:pic>
      <p:pic>
        <p:nvPicPr>
          <p:cNvPr id="24" name="Picture 24"/>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584804" y="4799752"/>
            <a:ext cx="611246" cy="687496"/>
          </a:xfrm>
          <a:prstGeom prst="rect">
            <a:avLst/>
          </a:prstGeom>
        </p:spPr>
      </p:pic>
      <p:pic>
        <p:nvPicPr>
          <p:cNvPr id="25" name="Picture 25"/>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686997" y="4799752"/>
            <a:ext cx="537497" cy="687496"/>
          </a:xfrm>
          <a:prstGeom prst="rect">
            <a:avLst/>
          </a:prstGeom>
        </p:spPr>
      </p:pic>
      <p:pic>
        <p:nvPicPr>
          <p:cNvPr id="26" name="Picture 26"/>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069025" y="4855531"/>
            <a:ext cx="713437" cy="575938"/>
          </a:xfrm>
          <a:prstGeom prst="rect">
            <a:avLst/>
          </a:prstGeom>
        </p:spPr>
      </p:pic>
      <p:pic>
        <p:nvPicPr>
          <p:cNvPr id="27" name="Picture 27"/>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29028" y="4901768"/>
            <a:ext cx="681807" cy="483463"/>
          </a:xfrm>
          <a:prstGeom prst="rect">
            <a:avLst/>
          </a:prstGeom>
        </p:spPr>
      </p:pic>
      <p:pic>
        <p:nvPicPr>
          <p:cNvPr id="28" name="Picture 28"/>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520425" y="3156345"/>
            <a:ext cx="763884" cy="687496"/>
          </a:xfrm>
          <a:prstGeom prst="rect">
            <a:avLst/>
          </a:prstGeom>
        </p:spPr>
      </p:pic>
      <p:pic>
        <p:nvPicPr>
          <p:cNvPr id="29" name="Picture 29"/>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109414" y="3190440"/>
            <a:ext cx="602416" cy="619306"/>
          </a:xfrm>
          <a:prstGeom prst="rect">
            <a:avLst/>
          </a:prstGeom>
        </p:spPr>
      </p:pic>
      <p:pic>
        <p:nvPicPr>
          <p:cNvPr id="30" name="Picture 30"/>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570898" y="3190440"/>
            <a:ext cx="639058" cy="619306"/>
          </a:xfrm>
          <a:prstGeom prst="rect">
            <a:avLst/>
          </a:prstGeom>
        </p:spPr>
      </p:pic>
      <p:pic>
        <p:nvPicPr>
          <p:cNvPr id="31" name="Picture 31"/>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07566" y="3156345"/>
            <a:ext cx="696359" cy="687496"/>
          </a:xfrm>
          <a:prstGeom prst="rect">
            <a:avLst/>
          </a:prstGeom>
        </p:spPr>
      </p:pic>
      <p:pic>
        <p:nvPicPr>
          <p:cNvPr id="32" name="Picture 32"/>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168245" y="3156345"/>
            <a:ext cx="514997" cy="687496"/>
          </a:xfrm>
          <a:prstGeom prst="rect">
            <a:avLst/>
          </a:prstGeom>
        </p:spPr>
      </p:pic>
      <p:pic>
        <p:nvPicPr>
          <p:cNvPr id="33" name="Picture 33"/>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44308" y="3156345"/>
            <a:ext cx="451247" cy="68749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8209" y="1676400"/>
            <a:ext cx="13363660"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3" name="TextBox 3"/>
          <p:cNvSpPr txBox="1"/>
          <p:nvPr/>
        </p:nvSpPr>
        <p:spPr>
          <a:xfrm>
            <a:off x="7094424"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4" name="TextBox 4"/>
          <p:cNvSpPr txBox="1"/>
          <p:nvPr/>
        </p:nvSpPr>
        <p:spPr>
          <a:xfrm>
            <a:off x="7094424"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5" name="TextBox 5"/>
          <p:cNvSpPr txBox="1"/>
          <p:nvPr/>
        </p:nvSpPr>
        <p:spPr>
          <a:xfrm>
            <a:off x="7094424"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02</a:t>
            </a:r>
          </a:p>
        </p:txBody>
      </p:sp>
      <p:sp>
        <p:nvSpPr>
          <p:cNvPr id="6" name="TextBox 6"/>
          <p:cNvSpPr txBox="1"/>
          <p:nvPr/>
        </p:nvSpPr>
        <p:spPr>
          <a:xfrm>
            <a:off x="1588209"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7" name="TextBox 7"/>
          <p:cNvSpPr txBox="1"/>
          <p:nvPr/>
        </p:nvSpPr>
        <p:spPr>
          <a:xfrm>
            <a:off x="1588209"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8" name="TextBox 8"/>
          <p:cNvSpPr txBox="1"/>
          <p:nvPr/>
        </p:nvSpPr>
        <p:spPr>
          <a:xfrm>
            <a:off x="1588209"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01</a:t>
            </a:r>
          </a:p>
        </p:txBody>
      </p:sp>
      <p:sp>
        <p:nvSpPr>
          <p:cNvPr id="9" name="TextBox 9"/>
          <p:cNvSpPr txBox="1"/>
          <p:nvPr/>
        </p:nvSpPr>
        <p:spPr>
          <a:xfrm>
            <a:off x="12600640" y="6061944"/>
            <a:ext cx="4099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ADD A MAIN POINT</a:t>
            </a:r>
          </a:p>
        </p:txBody>
      </p:sp>
      <p:sp>
        <p:nvSpPr>
          <p:cNvPr id="10" name="TextBox 10"/>
          <p:cNvSpPr txBox="1"/>
          <p:nvPr/>
        </p:nvSpPr>
        <p:spPr>
          <a:xfrm>
            <a:off x="12600640" y="6758139"/>
            <a:ext cx="4099152" cy="8343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Briefly elaborate on what</a:t>
            </a:r>
          </a:p>
          <a:p>
            <a:pPr marL="0" lvl="0" indent="0" algn="l">
              <a:lnSpc>
                <a:spcPts val="3359"/>
              </a:lnSpc>
              <a:spcBef>
                <a:spcPct val="0"/>
              </a:spcBef>
            </a:pPr>
            <a:r>
              <a:rPr lang="en-US" sz="2400" dirty="0">
                <a:solidFill>
                  <a:srgbClr val="9B9B9B"/>
                </a:solidFill>
                <a:latin typeface="Public Sans"/>
              </a:rPr>
              <a:t>you want to discuss. </a:t>
            </a:r>
          </a:p>
        </p:txBody>
      </p:sp>
      <p:sp>
        <p:nvSpPr>
          <p:cNvPr id="11" name="TextBox 11"/>
          <p:cNvSpPr txBox="1"/>
          <p:nvPr/>
        </p:nvSpPr>
        <p:spPr>
          <a:xfrm>
            <a:off x="12600640" y="484822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alpha val="60000"/>
                  </a:srgbClr>
                </a:solidFill>
                <a:latin typeface="Public Sans Bold"/>
              </a:rPr>
              <a:t>03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821" b="28821"/>
          <a:stretch>
            <a:fillRect/>
          </a:stretch>
        </p:blipFill>
        <p:spPr>
          <a:xfrm>
            <a:off x="1028700" y="1028700"/>
            <a:ext cx="12952865" cy="8229600"/>
          </a:xfrm>
          <a:prstGeom prst="rect">
            <a:avLst/>
          </a:prstGeom>
        </p:spPr>
      </p:pic>
      <p:sp>
        <p:nvSpPr>
          <p:cNvPr id="3" name="TextBox 3"/>
          <p:cNvSpPr txBox="1"/>
          <p:nvPr/>
        </p:nvSpPr>
        <p:spPr>
          <a:xfrm>
            <a:off x="14562476" y="8415443"/>
            <a:ext cx="2696824" cy="842857"/>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00000"/>
                </a:solidFill>
                <a:latin typeface="Public Sans"/>
              </a:rPr>
              <a:t>Use this for a photo caption.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166628" y="8745525"/>
            <a:ext cx="747830" cy="568351"/>
          </a:xfrm>
          <a:prstGeom prst="rect">
            <a:avLst/>
          </a:prstGeom>
        </p:spPr>
      </p:pic>
      <p:pic>
        <p:nvPicPr>
          <p:cNvPr id="3" name="Picture 3"/>
          <p:cNvPicPr>
            <a:picLocks noChangeAspect="1"/>
          </p:cNvPicPr>
          <p:nvPr/>
        </p:nvPicPr>
        <p:blipFill>
          <a:blip r:embed="rId4"/>
          <a:srcRect/>
          <a:stretch>
            <a:fillRect/>
          </a:stretch>
        </p:blipFill>
        <p:spPr>
          <a:xfrm>
            <a:off x="9966552" y="1597051"/>
            <a:ext cx="6200077" cy="7049536"/>
          </a:xfrm>
          <a:prstGeom prst="rect">
            <a:avLst/>
          </a:prstGeom>
        </p:spPr>
      </p:pic>
      <p:sp>
        <p:nvSpPr>
          <p:cNvPr id="4" name="TextBox 4"/>
          <p:cNvSpPr txBox="1"/>
          <p:nvPr/>
        </p:nvSpPr>
        <p:spPr>
          <a:xfrm>
            <a:off x="1028700" y="2657021"/>
            <a:ext cx="893785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Research is formalized curiosity. It is poking and prying with a purpose</a:t>
            </a:r>
          </a:p>
        </p:txBody>
      </p:sp>
      <p:sp>
        <p:nvSpPr>
          <p:cNvPr id="5" name="TextBox 5"/>
          <p:cNvSpPr txBox="1"/>
          <p:nvPr/>
        </p:nvSpPr>
        <p:spPr>
          <a:xfrm>
            <a:off x="1028700" y="8724900"/>
            <a:ext cx="8937852" cy="492379"/>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Zorah Neal Hurtson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280870" y="2107721"/>
            <a:ext cx="747830" cy="5683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1553009" y="1028700"/>
            <a:ext cx="5706291" cy="8229600"/>
          </a:xfrm>
          <a:prstGeom prst="rect">
            <a:avLst/>
          </a:prstGeom>
        </p:spPr>
      </p:pic>
      <p:sp>
        <p:nvSpPr>
          <p:cNvPr id="3" name="TextBox 3"/>
          <p:cNvSpPr txBox="1"/>
          <p:nvPr/>
        </p:nvSpPr>
        <p:spPr>
          <a:xfrm>
            <a:off x="1219200" y="1085850"/>
            <a:ext cx="7566252" cy="21336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Write your topic or idea</a:t>
            </a:r>
          </a:p>
        </p:txBody>
      </p:sp>
      <p:sp>
        <p:nvSpPr>
          <p:cNvPr id="4" name="TextBox 4"/>
          <p:cNvSpPr txBox="1"/>
          <p:nvPr/>
        </p:nvSpPr>
        <p:spPr>
          <a:xfrm>
            <a:off x="1219200" y="3562804"/>
            <a:ext cx="7566252" cy="464820"/>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Briefly elaborate on what you want to discuss.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30905"/>
            <a:ext cx="18288000" cy="4572635"/>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Public Sans"/>
              </a:rPr>
              <a:t>We found data from UK Gov websites for Farming and food containing various information related to our area. we narrowed down to look at food trends since the turn of the century looking at popularity of food and drink by uk household at various age groups.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Initial data exploration was done to better understand and visually identify anomalies within the data as well as focus our research to which area's we wished to explore. 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The we split the questions amongst the group and produced the relevant code to give us answers to our questions.</a:t>
            </a:r>
            <a:r>
              <a:rPr lang="en-US" sz="2599" dirty="0">
                <a:solidFill>
                  <a:srgbClr val="FF1616"/>
                </a:solidFill>
                <a:latin typeface="Public Sans"/>
              </a:rPr>
              <a:t> </a:t>
            </a:r>
          </a:p>
        </p:txBody>
      </p:sp>
      <p:sp>
        <p:nvSpPr>
          <p:cNvPr id="3" name="TextBox 3"/>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085975"/>
            <a:ext cx="12757465" cy="780034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a little background on our data set ......</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11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23 Food Groups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169 Major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134 Minor Food Categories</a:t>
            </a: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p:txBody>
      </p:sp>
      <p:pic>
        <p:nvPicPr>
          <p:cNvPr id="3" name="Picture 3"/>
          <p:cNvPicPr>
            <a:picLocks noChangeAspect="1"/>
          </p:cNvPicPr>
          <p:nvPr/>
        </p:nvPicPr>
        <p:blipFill>
          <a:blip r:embed="rId2"/>
          <a:srcRect/>
          <a:stretch>
            <a:fillRect/>
          </a:stretch>
        </p:blipFill>
        <p:spPr>
          <a:xfrm rot="492766">
            <a:off x="7597933" y="7061310"/>
            <a:ext cx="2827251" cy="2991800"/>
          </a:xfrm>
          <a:prstGeom prst="rect">
            <a:avLst/>
          </a:prstGeom>
        </p:spPr>
      </p:pic>
      <p:pic>
        <p:nvPicPr>
          <p:cNvPr id="4" name="Picture 4"/>
          <p:cNvPicPr>
            <a:picLocks noChangeAspect="1"/>
          </p:cNvPicPr>
          <p:nvPr/>
        </p:nvPicPr>
        <p:blipFill>
          <a:blip r:embed="rId3"/>
          <a:srcRect/>
          <a:stretch>
            <a:fillRect/>
          </a:stretch>
        </p:blipFill>
        <p:spPr>
          <a:xfrm>
            <a:off x="6455483" y="7646554"/>
            <a:ext cx="1804917" cy="2406556"/>
          </a:xfrm>
          <a:prstGeom prst="rect">
            <a:avLst/>
          </a:prstGeom>
        </p:spPr>
      </p:pic>
      <p:sp>
        <p:nvSpPr>
          <p:cNvPr id="5" name="TextBox 5"/>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00500" y="0"/>
            <a:ext cx="10287000" cy="10287000"/>
          </a:xfrm>
          <a:prstGeom prst="rect">
            <a:avLst/>
          </a:prstGeom>
        </p:spPr>
      </p:pic>
      <p:pic>
        <p:nvPicPr>
          <p:cNvPr id="3" name="Picture 3"/>
          <p:cNvPicPr>
            <a:picLocks noChangeAspect="1"/>
          </p:cNvPicPr>
          <p:nvPr/>
        </p:nvPicPr>
        <p:blipFill>
          <a:blip r:embed="rId3"/>
          <a:srcRect/>
          <a:stretch>
            <a:fillRect/>
          </a:stretch>
        </p:blipFill>
        <p:spPr>
          <a:xfrm>
            <a:off x="1169558" y="3467111"/>
            <a:ext cx="16230600" cy="3164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7439025"/>
            <a:ext cx="14522563"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The Data &amp; Our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4680177" cy="42291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Findings - 1st Phase Food Groups</a:t>
            </a:r>
          </a:p>
        </p:txBody>
      </p:sp>
      <p:sp>
        <p:nvSpPr>
          <p:cNvPr id="3" name="TextBox 3"/>
          <p:cNvSpPr txBox="1"/>
          <p:nvPr/>
        </p:nvSpPr>
        <p:spPr>
          <a:xfrm>
            <a:off x="133315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DRINK</a:t>
            </a:r>
          </a:p>
        </p:txBody>
      </p:sp>
      <p:sp>
        <p:nvSpPr>
          <p:cNvPr id="4" name="TextBox 4"/>
          <p:cNvSpPr txBox="1"/>
          <p:nvPr/>
        </p:nvSpPr>
        <p:spPr>
          <a:xfrm>
            <a:off x="13331598" y="8423910"/>
            <a:ext cx="4781401" cy="20916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a:lnSpc>
                <a:spcPts val="3359"/>
              </a:lnSpc>
            </a:pPr>
            <a:r>
              <a:rPr lang="en-US" sz="2400" dirty="0">
                <a:solidFill>
                  <a:srgbClr val="9B9B9B"/>
                </a:solidFill>
                <a:latin typeface="Public Sans"/>
              </a:rPr>
              <a:t>underlying trend by age group</a:t>
            </a:r>
          </a:p>
          <a:p>
            <a:pPr marL="0" lvl="0" indent="0">
              <a:lnSpc>
                <a:spcPts val="3359"/>
              </a:lnSpc>
              <a:spcBef>
                <a:spcPct val="0"/>
              </a:spcBef>
            </a:pPr>
            <a:endParaRPr lang="en-US" sz="2400" dirty="0">
              <a:solidFill>
                <a:srgbClr val="9B9B9B"/>
              </a:solidFill>
              <a:latin typeface="Public Sans"/>
            </a:endParaRP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FOOD &amp; SNACKS</a:t>
            </a:r>
          </a:p>
        </p:txBody>
      </p:sp>
      <p:sp>
        <p:nvSpPr>
          <p:cNvPr id="7" name="TextBox 7"/>
          <p:cNvSpPr txBox="1"/>
          <p:nvPr/>
        </p:nvSpPr>
        <p:spPr>
          <a:xfrm>
            <a:off x="7921398" y="8423910"/>
            <a:ext cx="4375894" cy="16725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marL="0" lvl="0" indent="0">
              <a:lnSpc>
                <a:spcPts val="3359"/>
              </a:lnSpc>
              <a:spcBef>
                <a:spcPct val="0"/>
              </a:spcBef>
            </a:pPr>
            <a:r>
              <a:rPr lang="en-US" sz="2400" dirty="0">
                <a:solidFill>
                  <a:srgbClr val="9B9B9B"/>
                </a:solidFill>
                <a:latin typeface="Public Sans"/>
              </a:rPr>
              <a:t>underlying trend by age group</a:t>
            </a:r>
          </a:p>
        </p:txBody>
      </p:sp>
      <p:pic>
        <p:nvPicPr>
          <p:cNvPr id="8" name="Picture 8"/>
          <p:cNvPicPr>
            <a:picLocks noChangeAspect="1"/>
          </p:cNvPicPr>
          <p:nvPr/>
        </p:nvPicPr>
        <p:blipFill>
          <a:blip r:embed="rId3"/>
          <a:srcRect l="2374" r="2374"/>
          <a:stretch>
            <a:fillRect/>
          </a:stretch>
        </p:blipFill>
        <p:spPr>
          <a:xfrm>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1277</Words>
  <Application>Microsoft Macintosh PowerPoint</Application>
  <PresentationFormat>Custom</PresentationFormat>
  <Paragraphs>240</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vt:lpstr>
      <vt:lpstr>Arial</vt:lpstr>
      <vt:lpstr>Public Sans Bold Italics</vt:lpstr>
      <vt:lpstr>Public Sans Bold</vt:lpstr>
      <vt:lpstr>Canva Sans Bold</vt:lpstr>
      <vt:lpstr>Canva Sans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dc:title>
  <cp:lastModifiedBy>Miriam Nawaz</cp:lastModifiedBy>
  <cp:revision>2</cp:revision>
  <dcterms:created xsi:type="dcterms:W3CDTF">2006-08-16T00:00:00Z</dcterms:created>
  <dcterms:modified xsi:type="dcterms:W3CDTF">2022-10-19T14:55:21Z</dcterms:modified>
  <dc:identifier>DAFPOK-1huk</dc:identifier>
</cp:coreProperties>
</file>